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_rels/slideMaster7.xml.rels" ContentType="application/vnd.openxmlformats-package.relationships+xml"/>
  <Override PartName="/ppt/slideMasters/_rels/slideMaster8.xml.rels" ContentType="application/vnd.openxmlformats-package.relationships+xml"/>
  <Override PartName="/ppt/slideMasters/_rels/slideMaster9.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_rels/slideMaster16.xml.rels" ContentType="application/vnd.openxmlformats-package.relationships+xml"/>
  <Override PartName="/ppt/slideMasters/_rels/slideMaster17.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_rels/theme1.xml.rels" ContentType="application/vnd.openxmlformats-package.relationships+xml"/>
  <Override PartName="/ppt/theme/_rels/theme2.xml.rels" ContentType="application/vnd.openxmlformats-package.relationships+xml"/>
  <Override PartName="/ppt/theme/_rels/theme3.xml.rels" ContentType="application/vnd.openxmlformats-package.relationships+xml"/>
  <Override PartName="/ppt/theme/_rels/theme4.xml.rels" ContentType="application/vnd.openxmlformats-package.relationships+xml"/>
  <Override PartName="/ppt/theme/_rels/theme5.xml.rels" ContentType="application/vnd.openxmlformats-package.relationships+xml"/>
  <Override PartName="/ppt/theme/_rels/theme6.xml.rels" ContentType="application/vnd.openxmlformats-package.relationships+xml"/>
  <Override PartName="/ppt/theme/_rels/theme7.xml.rels" ContentType="application/vnd.openxmlformats-package.relationships+xml"/>
  <Override PartName="/ppt/theme/_rels/theme8.xml.rels" ContentType="application/vnd.openxmlformats-package.relationships+xml"/>
  <Override PartName="/ppt/theme/_rels/theme9.xml.rels" ContentType="application/vnd.openxmlformats-package.relationships+xml"/>
  <Override PartName="/ppt/theme/_rels/theme10.xml.rels" ContentType="application/vnd.openxmlformats-package.relationships+xml"/>
  <Override PartName="/ppt/theme/_rels/theme11.xml.rels" ContentType="application/vnd.openxmlformats-package.relationships+xml"/>
  <Override PartName="/ppt/theme/_rels/theme12.xml.rels" ContentType="application/vnd.openxmlformats-package.relationships+xml"/>
  <Override PartName="/ppt/theme/_rels/theme13.xml.rels" ContentType="application/vnd.openxmlformats-package.relationships+xml"/>
  <Override PartName="/ppt/theme/_rels/theme14.xml.rels" ContentType="application/vnd.openxmlformats-package.relationships+xml"/>
  <Override PartName="/ppt/theme/_rels/theme15.xml.rels" ContentType="application/vnd.openxmlformats-package.relationships+xml"/>
  <Override PartName="/ppt/theme/_rels/theme16.xml.rels" ContentType="application/vnd.openxmlformats-package.relationships+xml"/>
  <Override PartName="/ppt/theme/_rels/theme17.xml.rels" ContentType="application/vnd.openxmlformats-package.relationships+xml"/>
  <Override PartName="/ppt/media/image1.jpeg" ContentType="image/jpeg"/>
  <Override PartName="/ppt/media/image2.png" ContentType="image/png"/>
  <Override PartName="/ppt/media/image3.jpeg" ContentType="image/jpeg"/>
  <Override PartName="/ppt/media/image5.png" ContentType="image/png"/>
  <Override PartName="/ppt/media/image4.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24.jpeg" ContentType="image/jpe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presProps.xml" ContentType="application/vnd.openxmlformats-officedocument.presentationml.presPro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75" r:id="rId12"/>
    <p:sldMasterId id="2147483677" r:id="rId13"/>
    <p:sldMasterId id="2147483679" r:id="rId14"/>
    <p:sldMasterId id="2147483681" r:id="rId15"/>
    <p:sldMasterId id="2147483683" r:id="rId16"/>
    <p:sldMasterId id="2147483685" r:id="rId17"/>
    <p:sldMasterId id="2147483687" r:id="rId18"/>
  </p:sldMasterIdLst>
  <p:sldIdLst>
    <p:sldId id="256" r:id="rId19"/>
    <p:sldId id="257" r:id="rId20"/>
    <p:sldId id="258" r:id="rId21"/>
    <p:sldId id="259" r:id="rId22"/>
    <p:sldId id="260" r:id="rId23"/>
    <p:sldId id="261" r:id="rId24"/>
    <p:sldId id="262" r:id="rId25"/>
    <p:sldId id="263" r:id="rId26"/>
    <p:sldId id="264" r:id="rId27"/>
    <p:sldId id="265" r:id="rId28"/>
    <p:sldId id="266" r:id="rId29"/>
    <p:sldId id="267" r:id="rId30"/>
    <p:sldId id="268" r:id="rId31"/>
    <p:sldId id="269" r:id="rId32"/>
    <p:sldId id="270" r:id="rId33"/>
    <p:sldId id="271" r:id="rId34"/>
    <p:sldId id="272" r:id="rId35"/>
    <p:sldId id="273" r:id="rId36"/>
    <p:sldId id="274" r:id="rId37"/>
    <p:sldId id="275" r:id="rId38"/>
    <p:sldId id="276" r:id="rId39"/>
    <p:sldId id="277" r:id="rId40"/>
    <p:sldId id="278" r:id="rId41"/>
    <p:sldId id="279" r:id="rId42"/>
    <p:sldId id="280" r:id="rId43"/>
    <p:sldId id="281" r:id="rId44"/>
    <p:sldId id="282" r:id="rId45"/>
    <p:sldId id="283" r:id="rId46"/>
    <p:sldId id="284" r:id="rId47"/>
    <p:sldId id="285" r:id="rId48"/>
    <p:sldId id="286" r:id="rId49"/>
    <p:sldId id="287" r:id="rId50"/>
    <p:sldId id="288" r:id="rId51"/>
    <p:sldId id="289" r:id="rId52"/>
    <p:sldId id="290" r:id="rId53"/>
    <p:sldId id="291" r:id="rId54"/>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 Target="slides/slide1.xml"/><Relationship Id="rId20" Type="http://schemas.openxmlformats.org/officeDocument/2006/relationships/slide" Target="slides/slide2.xml"/><Relationship Id="rId21" Type="http://schemas.openxmlformats.org/officeDocument/2006/relationships/slide" Target="slides/slide3.xml"/><Relationship Id="rId22" Type="http://schemas.openxmlformats.org/officeDocument/2006/relationships/slide" Target="slides/slide4.xml"/><Relationship Id="rId23" Type="http://schemas.openxmlformats.org/officeDocument/2006/relationships/slide" Target="slides/slide5.xml"/><Relationship Id="rId24" Type="http://schemas.openxmlformats.org/officeDocument/2006/relationships/slide" Target="slides/slide6.xml"/><Relationship Id="rId25" Type="http://schemas.openxmlformats.org/officeDocument/2006/relationships/slide" Target="slides/slide7.xml"/><Relationship Id="rId26" Type="http://schemas.openxmlformats.org/officeDocument/2006/relationships/slide" Target="slides/slide8.xml"/><Relationship Id="rId27" Type="http://schemas.openxmlformats.org/officeDocument/2006/relationships/slide" Target="slides/slide9.xml"/><Relationship Id="rId28" Type="http://schemas.openxmlformats.org/officeDocument/2006/relationships/slide" Target="slides/slide10.xml"/><Relationship Id="rId29" Type="http://schemas.openxmlformats.org/officeDocument/2006/relationships/slide" Target="slides/slide11.xml"/><Relationship Id="rId30" Type="http://schemas.openxmlformats.org/officeDocument/2006/relationships/slide" Target="slides/slide12.xml"/><Relationship Id="rId31" Type="http://schemas.openxmlformats.org/officeDocument/2006/relationships/slide" Target="slides/slide13.xml"/><Relationship Id="rId32" Type="http://schemas.openxmlformats.org/officeDocument/2006/relationships/slide" Target="slides/slide14.xml"/><Relationship Id="rId33" Type="http://schemas.openxmlformats.org/officeDocument/2006/relationships/slide" Target="slides/slide15.xml"/><Relationship Id="rId34" Type="http://schemas.openxmlformats.org/officeDocument/2006/relationships/slide" Target="slides/slide16.xml"/><Relationship Id="rId35" Type="http://schemas.openxmlformats.org/officeDocument/2006/relationships/slide" Target="slides/slide17.xml"/><Relationship Id="rId36" Type="http://schemas.openxmlformats.org/officeDocument/2006/relationships/slide" Target="slides/slide18.xml"/><Relationship Id="rId37" Type="http://schemas.openxmlformats.org/officeDocument/2006/relationships/slide" Target="slides/slide19.xml"/><Relationship Id="rId38" Type="http://schemas.openxmlformats.org/officeDocument/2006/relationships/slide" Target="slides/slide20.xml"/><Relationship Id="rId39" Type="http://schemas.openxmlformats.org/officeDocument/2006/relationships/slide" Target="slides/slide21.xml"/><Relationship Id="rId40" Type="http://schemas.openxmlformats.org/officeDocument/2006/relationships/slide" Target="slides/slide22.xml"/><Relationship Id="rId41" Type="http://schemas.openxmlformats.org/officeDocument/2006/relationships/slide" Target="slides/slide23.xml"/><Relationship Id="rId42" Type="http://schemas.openxmlformats.org/officeDocument/2006/relationships/slide" Target="slides/slide24.xml"/><Relationship Id="rId43" Type="http://schemas.openxmlformats.org/officeDocument/2006/relationships/slide" Target="slides/slide25.xml"/><Relationship Id="rId44" Type="http://schemas.openxmlformats.org/officeDocument/2006/relationships/slide" Target="slides/slide26.xml"/><Relationship Id="rId45" Type="http://schemas.openxmlformats.org/officeDocument/2006/relationships/slide" Target="slides/slide27.xml"/><Relationship Id="rId46" Type="http://schemas.openxmlformats.org/officeDocument/2006/relationships/slide" Target="slides/slide28.xml"/><Relationship Id="rId47" Type="http://schemas.openxmlformats.org/officeDocument/2006/relationships/slide" Target="slides/slide29.xml"/><Relationship Id="rId48" Type="http://schemas.openxmlformats.org/officeDocument/2006/relationships/slide" Target="slides/slide30.xml"/><Relationship Id="rId49" Type="http://schemas.openxmlformats.org/officeDocument/2006/relationships/slide" Target="slides/slide31.xml"/><Relationship Id="rId50" Type="http://schemas.openxmlformats.org/officeDocument/2006/relationships/slide" Target="slides/slide32.xml"/><Relationship Id="rId51" Type="http://schemas.openxmlformats.org/officeDocument/2006/relationships/slide" Target="slides/slide33.xml"/><Relationship Id="rId52" Type="http://schemas.openxmlformats.org/officeDocument/2006/relationships/slide" Target="slides/slide34.xml"/><Relationship Id="rId53" Type="http://schemas.openxmlformats.org/officeDocument/2006/relationships/slide" Target="slides/slide35.xml"/><Relationship Id="rId54" Type="http://schemas.openxmlformats.org/officeDocument/2006/relationships/slide" Target="slides/slide36.xml"/><Relationship Id="rId55"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spTree>
      <p:nvGrpSpPr>
        <p:cNvPr id="1" name=""/>
        <p:cNvGrpSpPr/>
        <p:nvPr/>
      </p:nvGrpSpPr>
      <p:grpSpPr>
        <a:xfrm>
          <a:off x="0" y="0"/>
          <a:ext cx="0" cy="0"/>
          <a:chOff x="0" y="0"/>
          <a:chExt cx="0" cy="0"/>
        </a:xfrm>
      </p:grpSpPr>
      <p:sp>
        <p:nvSpPr>
          <p:cNvPr id="20"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1" name="PlaceHolder 2"/>
          <p:cNvSpPr>
            <a:spLocks noGrp="1"/>
          </p:cNvSpPr>
          <p:nvPr>
            <p:ph type="subTitle"/>
          </p:nvPr>
        </p:nvSpPr>
        <p:spPr>
          <a:xfrm>
            <a:off x="1154880" y="2603520"/>
            <a:ext cx="8823960" cy="341460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F6697119-BC20-472C-81CA-7DE00FE542B8}"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and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3" name="PlaceHolder 2"/>
          <p:cNvSpPr>
            <a:spLocks noGrp="1"/>
          </p:cNvSpPr>
          <p:nvPr>
            <p:ph type="ftr" idx="28"/>
          </p:nvPr>
        </p:nvSpPr>
        <p:spPr/>
        <p:txBody>
          <a:bodyPr/>
          <a:p>
            <a:r>
              <a:t>Footer</a:t>
            </a:r>
          </a:p>
        </p:txBody>
      </p:sp>
      <p:sp>
        <p:nvSpPr>
          <p:cNvPr id="4" name="PlaceHolder 3"/>
          <p:cNvSpPr>
            <a:spLocks noGrp="1"/>
          </p:cNvSpPr>
          <p:nvPr>
            <p:ph type="sldNum" idx="29"/>
          </p:nvPr>
        </p:nvSpPr>
        <p:spPr/>
        <p:txBody>
          <a:bodyPr/>
          <a:p>
            <a:fld id="{81FE9C7D-5C0F-42D5-8417-E2DFB7FDC322}" type="slidenum">
              <a:t>&lt;#&gt;</a:t>
            </a:fld>
          </a:p>
        </p:txBody>
      </p:sp>
      <p:sp>
        <p:nvSpPr>
          <p:cNvPr id="5" name="PlaceHolder 4"/>
          <p:cNvSpPr>
            <a:spLocks noGrp="1"/>
          </p:cNvSpPr>
          <p:nvPr>
            <p:ph type="dt" idx="30"/>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and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14" name="PlaceHolder 2"/>
          <p:cNvSpPr>
            <a:spLocks noGrp="1"/>
          </p:cNvSpPr>
          <p:nvPr>
            <p:ph/>
          </p:nvPr>
        </p:nvSpPr>
        <p:spPr>
          <a:xfrm>
            <a:off x="1154880" y="2603520"/>
            <a:ext cx="4305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215" name="PlaceHolder 3"/>
          <p:cNvSpPr>
            <a:spLocks noGrp="1"/>
          </p:cNvSpPr>
          <p:nvPr>
            <p:ph/>
          </p:nvPr>
        </p:nvSpPr>
        <p:spPr>
          <a:xfrm>
            <a:off x="5676480" y="2603520"/>
            <a:ext cx="4305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5" name="PlaceHolder 4"/>
          <p:cNvSpPr>
            <a:spLocks noGrp="1"/>
          </p:cNvSpPr>
          <p:nvPr>
            <p:ph type="ftr" idx="28"/>
          </p:nvPr>
        </p:nvSpPr>
        <p:spPr/>
        <p:txBody>
          <a:bodyPr/>
          <a:p>
            <a:r>
              <a:t>Footer</a:t>
            </a:r>
          </a:p>
        </p:txBody>
      </p:sp>
      <p:sp>
        <p:nvSpPr>
          <p:cNvPr id="6" name="PlaceHolder 5"/>
          <p:cNvSpPr>
            <a:spLocks noGrp="1"/>
          </p:cNvSpPr>
          <p:nvPr>
            <p:ph type="sldNum" idx="29"/>
          </p:nvPr>
        </p:nvSpPr>
        <p:spPr/>
        <p:txBody>
          <a:bodyPr/>
          <a:p>
            <a:fld id="{FC850956-08EE-40BD-A21B-259560FCCEAA}" type="slidenum">
              <a:t>&lt;#&gt;</a:t>
            </a:fld>
          </a:p>
        </p:txBody>
      </p:sp>
      <p:sp>
        <p:nvSpPr>
          <p:cNvPr id="7" name="PlaceHolder 6"/>
          <p:cNvSpPr>
            <a:spLocks noGrp="1"/>
          </p:cNvSpPr>
          <p:nvPr>
            <p:ph type="dt" idx="30"/>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17" name="PlaceHolder 2"/>
          <p:cNvSpPr>
            <a:spLocks noGrp="1"/>
          </p:cNvSpPr>
          <p:nvPr>
            <p:ph/>
          </p:nvPr>
        </p:nvSpPr>
        <p:spPr>
          <a:xfrm>
            <a:off x="1154880" y="2603520"/>
            <a:ext cx="8823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4" name="PlaceHolder 3"/>
          <p:cNvSpPr>
            <a:spLocks noGrp="1"/>
          </p:cNvSpPr>
          <p:nvPr>
            <p:ph type="ftr" idx="28"/>
          </p:nvPr>
        </p:nvSpPr>
        <p:spPr/>
        <p:txBody>
          <a:bodyPr/>
          <a:p>
            <a:r>
              <a:t>Footer</a:t>
            </a:r>
          </a:p>
        </p:txBody>
      </p:sp>
      <p:sp>
        <p:nvSpPr>
          <p:cNvPr id="5" name="PlaceHolder 4"/>
          <p:cNvSpPr>
            <a:spLocks noGrp="1"/>
          </p:cNvSpPr>
          <p:nvPr>
            <p:ph type="sldNum" idx="29"/>
          </p:nvPr>
        </p:nvSpPr>
        <p:spPr/>
        <p:txBody>
          <a:bodyPr/>
          <a:p>
            <a:fld id="{16E78EF5-878E-461F-B493-5DCDBB6D0340}" type="slidenum">
              <a:t>&lt;#&gt;</a:t>
            </a:fld>
          </a:p>
        </p:txBody>
      </p:sp>
      <p:sp>
        <p:nvSpPr>
          <p:cNvPr id="6" name="PlaceHolder 5"/>
          <p:cNvSpPr>
            <a:spLocks noGrp="1"/>
          </p:cNvSpPr>
          <p:nvPr>
            <p:ph type="dt" idx="30"/>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Title and Content">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p>
            <a:r>
              <a:t>Footer</a:t>
            </a:r>
          </a:p>
        </p:txBody>
      </p:sp>
      <p:sp>
        <p:nvSpPr>
          <p:cNvPr id="3" name="PlaceHolder 2"/>
          <p:cNvSpPr>
            <a:spLocks noGrp="1"/>
          </p:cNvSpPr>
          <p:nvPr>
            <p:ph type="sldNum" idx="29"/>
          </p:nvPr>
        </p:nvSpPr>
        <p:spPr/>
        <p:txBody>
          <a:bodyPr/>
          <a:p>
            <a:fld id="{D68641EF-F97B-4FF9-9C7F-F06D9E9330EE}" type="slidenum">
              <a:t>&lt;#&gt;</a:t>
            </a:fld>
          </a:p>
        </p:txBody>
      </p:sp>
      <p:sp>
        <p:nvSpPr>
          <p:cNvPr id="4" name="PlaceHolder 3"/>
          <p:cNvSpPr>
            <a:spLocks noGrp="1"/>
          </p:cNvSpPr>
          <p:nvPr>
            <p:ph type="dt" idx="30"/>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and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19" name="PlaceHolder 2"/>
          <p:cNvSpPr>
            <a:spLocks noGrp="1"/>
          </p:cNvSpPr>
          <p:nvPr>
            <p:ph/>
          </p:nvPr>
        </p:nvSpPr>
        <p:spPr>
          <a:xfrm>
            <a:off x="1154880" y="2603520"/>
            <a:ext cx="8823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4" name="PlaceHolder 3"/>
          <p:cNvSpPr>
            <a:spLocks noGrp="1"/>
          </p:cNvSpPr>
          <p:nvPr>
            <p:ph type="ftr" idx="28"/>
          </p:nvPr>
        </p:nvSpPr>
        <p:spPr/>
        <p:txBody>
          <a:bodyPr/>
          <a:p>
            <a:r>
              <a:t>Footer</a:t>
            </a:r>
          </a:p>
        </p:txBody>
      </p:sp>
      <p:sp>
        <p:nvSpPr>
          <p:cNvPr id="5" name="PlaceHolder 4"/>
          <p:cNvSpPr>
            <a:spLocks noGrp="1"/>
          </p:cNvSpPr>
          <p:nvPr>
            <p:ph type="sldNum" idx="29"/>
          </p:nvPr>
        </p:nvSpPr>
        <p:spPr/>
        <p:txBody>
          <a:bodyPr/>
          <a:p>
            <a:fld id="{4FDD528E-602E-4F42-B8DF-B6DA01934E6D}" type="slidenum">
              <a:t>&lt;#&gt;</a:t>
            </a:fld>
          </a:p>
        </p:txBody>
      </p:sp>
      <p:sp>
        <p:nvSpPr>
          <p:cNvPr id="6" name="PlaceHolder 5"/>
          <p:cNvSpPr>
            <a:spLocks noGrp="1"/>
          </p:cNvSpPr>
          <p:nvPr>
            <p:ph type="dt" idx="30"/>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and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21" name="PlaceHolder 2"/>
          <p:cNvSpPr>
            <a:spLocks noGrp="1"/>
          </p:cNvSpPr>
          <p:nvPr>
            <p:ph type="subTitle"/>
          </p:nvPr>
        </p:nvSpPr>
        <p:spPr>
          <a:xfrm>
            <a:off x="1154880" y="2603520"/>
            <a:ext cx="8823960" cy="3414600"/>
          </a:xfrm>
          <a:prstGeom prst="rect">
            <a:avLst/>
          </a:prstGeom>
          <a:noFill/>
          <a:ln w="0">
            <a:noFill/>
          </a:ln>
        </p:spPr>
        <p:txBody>
          <a:bodyPr lIns="0" rIns="0" tIns="0" bIns="0" anchor="ctr">
            <a:noAutofit/>
          </a:bodyPr>
          <a:p>
            <a:pPr indent="0" algn="ctr">
              <a:buNone/>
            </a:pPr>
            <a:endParaRPr b="0" lang="en-US" sz="3200" strike="noStrike" u="none">
              <a:solidFill>
                <a:srgbClr val="000000"/>
              </a:solidFill>
              <a:uFillTx/>
              <a:latin typeface="Arial"/>
            </a:endParaRPr>
          </a:p>
        </p:txBody>
      </p:sp>
      <p:sp>
        <p:nvSpPr>
          <p:cNvPr id="4" name="PlaceHolder 3"/>
          <p:cNvSpPr>
            <a:spLocks noGrp="1"/>
          </p:cNvSpPr>
          <p:nvPr>
            <p:ph type="ftr" idx="28"/>
          </p:nvPr>
        </p:nvSpPr>
        <p:spPr/>
        <p:txBody>
          <a:bodyPr/>
          <a:p>
            <a:r>
              <a:t>Footer</a:t>
            </a:r>
          </a:p>
        </p:txBody>
      </p:sp>
      <p:sp>
        <p:nvSpPr>
          <p:cNvPr id="5" name="PlaceHolder 4"/>
          <p:cNvSpPr>
            <a:spLocks noGrp="1"/>
          </p:cNvSpPr>
          <p:nvPr>
            <p:ph type="sldNum" idx="29"/>
          </p:nvPr>
        </p:nvSpPr>
        <p:spPr/>
        <p:txBody>
          <a:bodyPr/>
          <a:p>
            <a:fld id="{946131EC-C289-485E-B680-8389DDCFDBEF}" type="slidenum">
              <a:t>&lt;#&gt;</a:t>
            </a:fld>
          </a:p>
        </p:txBody>
      </p:sp>
      <p:sp>
        <p:nvSpPr>
          <p:cNvPr id="6" name="PlaceHolder 5"/>
          <p:cNvSpPr>
            <a:spLocks noGrp="1"/>
          </p:cNvSpPr>
          <p:nvPr>
            <p:ph type="dt" idx="30"/>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and Content">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p>
            <a:r>
              <a:t>Footer</a:t>
            </a:r>
          </a:p>
        </p:txBody>
      </p:sp>
      <p:sp>
        <p:nvSpPr>
          <p:cNvPr id="3" name="PlaceHolder 2"/>
          <p:cNvSpPr>
            <a:spLocks noGrp="1"/>
          </p:cNvSpPr>
          <p:nvPr>
            <p:ph type="sldNum" idx="29"/>
          </p:nvPr>
        </p:nvSpPr>
        <p:spPr/>
        <p:txBody>
          <a:bodyPr/>
          <a:p>
            <a:fld id="{D7885344-2C84-43AF-8341-F3C36B6D75C2}" type="slidenum">
              <a:t>&lt;#&gt;</a:t>
            </a:fld>
          </a:p>
        </p:txBody>
      </p:sp>
      <p:sp>
        <p:nvSpPr>
          <p:cNvPr id="4" name="PlaceHolder 3"/>
          <p:cNvSpPr>
            <a:spLocks noGrp="1"/>
          </p:cNvSpPr>
          <p:nvPr>
            <p:ph type="dt" idx="30"/>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Content">
    <p:spTree>
      <p:nvGrpSpPr>
        <p:cNvPr id="1" name=""/>
        <p:cNvGrpSpPr/>
        <p:nvPr/>
      </p:nvGrpSpPr>
      <p:grpSpPr>
        <a:xfrm>
          <a:off x="0" y="0"/>
          <a:ext cx="0" cy="0"/>
          <a:chOff x="0" y="0"/>
          <a:chExt cx="0" cy="0"/>
        </a:xfrm>
      </p:grpSpPr>
      <p:sp>
        <p:nvSpPr>
          <p:cNvPr id="2" name="PlaceHolder 1"/>
          <p:cNvSpPr>
            <a:spLocks noGrp="1"/>
          </p:cNvSpPr>
          <p:nvPr>
            <p:ph type="ftr" idx="28"/>
          </p:nvPr>
        </p:nvSpPr>
        <p:spPr/>
        <p:txBody>
          <a:bodyPr/>
          <a:p>
            <a:r>
              <a:t>Footer</a:t>
            </a:r>
          </a:p>
        </p:txBody>
      </p:sp>
      <p:sp>
        <p:nvSpPr>
          <p:cNvPr id="3" name="PlaceHolder 2"/>
          <p:cNvSpPr>
            <a:spLocks noGrp="1"/>
          </p:cNvSpPr>
          <p:nvPr>
            <p:ph type="sldNum" idx="29"/>
          </p:nvPr>
        </p:nvSpPr>
        <p:spPr/>
        <p:txBody>
          <a:bodyPr/>
          <a:p>
            <a:fld id="{4C498DB1-F08B-4C0E-88DC-EE61E36AD36D}" type="slidenum">
              <a:t>&lt;#&gt;</a:t>
            </a:fld>
          </a:p>
        </p:txBody>
      </p:sp>
      <p:sp>
        <p:nvSpPr>
          <p:cNvPr id="4" name="PlaceHolder 3"/>
          <p:cNvSpPr>
            <a:spLocks noGrp="1"/>
          </p:cNvSpPr>
          <p:nvPr>
            <p:ph type="dt" idx="30"/>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spTree>
      <p:nvGrpSpPr>
        <p:cNvPr id="1" name=""/>
        <p:cNvGrpSpPr/>
        <p:nvPr/>
      </p:nvGrpSpPr>
      <p:grpSpPr>
        <a:xfrm>
          <a:off x="0" y="0"/>
          <a:ext cx="0" cy="0"/>
          <a:chOff x="0" y="0"/>
          <a:chExt cx="0" cy="0"/>
        </a:xfrm>
      </p:grpSpPr>
      <p:sp>
        <p:nvSpPr>
          <p:cNvPr id="2" name="PlaceHolder 1"/>
          <p:cNvSpPr>
            <a:spLocks noGrp="1"/>
          </p:cNvSpPr>
          <p:nvPr>
            <p:ph type="ftr" idx="31"/>
          </p:nvPr>
        </p:nvSpPr>
        <p:spPr/>
        <p:txBody>
          <a:bodyPr/>
          <a:p>
            <a:r>
              <a:t>Footer</a:t>
            </a:r>
          </a:p>
        </p:txBody>
      </p:sp>
      <p:sp>
        <p:nvSpPr>
          <p:cNvPr id="3" name="PlaceHolder 2"/>
          <p:cNvSpPr>
            <a:spLocks noGrp="1"/>
          </p:cNvSpPr>
          <p:nvPr>
            <p:ph type="sldNum" idx="32"/>
          </p:nvPr>
        </p:nvSpPr>
        <p:spPr/>
        <p:txBody>
          <a:bodyPr/>
          <a:p>
            <a:fld id="{959A2A3D-C7A9-450C-A7CC-544F79070103}" type="slidenum">
              <a:t>&lt;#&gt;</a:t>
            </a:fld>
          </a:p>
        </p:txBody>
      </p:sp>
      <p:sp>
        <p:nvSpPr>
          <p:cNvPr id="4" name="PlaceHolder 3"/>
          <p:cNvSpPr>
            <a:spLocks noGrp="1"/>
          </p:cNvSpPr>
          <p:nvPr>
            <p:ph type="dt" idx="33"/>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266" name="PlaceHolder 2"/>
          <p:cNvSpPr>
            <a:spLocks noGrp="1"/>
          </p:cNvSpPr>
          <p:nvPr>
            <p:ph/>
          </p:nvPr>
        </p:nvSpPr>
        <p:spPr>
          <a:xfrm>
            <a:off x="1154880" y="2603520"/>
            <a:ext cx="4305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267" name="PlaceHolder 3"/>
          <p:cNvSpPr>
            <a:spLocks noGrp="1"/>
          </p:cNvSpPr>
          <p:nvPr>
            <p:ph/>
          </p:nvPr>
        </p:nvSpPr>
        <p:spPr>
          <a:xfrm>
            <a:off x="5676480" y="2603520"/>
            <a:ext cx="4305960" cy="341460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uFillTx/>
              <a:latin typeface="Arial"/>
            </a:endParaRPr>
          </a:p>
        </p:txBody>
      </p:sp>
      <p:sp>
        <p:nvSpPr>
          <p:cNvPr id="5" name="PlaceHolder 4"/>
          <p:cNvSpPr>
            <a:spLocks noGrp="1"/>
          </p:cNvSpPr>
          <p:nvPr>
            <p:ph type="ftr" idx="34"/>
          </p:nvPr>
        </p:nvSpPr>
        <p:spPr/>
        <p:txBody>
          <a:bodyPr/>
          <a:p>
            <a:r>
              <a:t>Footer</a:t>
            </a:r>
          </a:p>
        </p:txBody>
      </p:sp>
      <p:sp>
        <p:nvSpPr>
          <p:cNvPr id="6" name="PlaceHolder 5"/>
          <p:cNvSpPr>
            <a:spLocks noGrp="1"/>
          </p:cNvSpPr>
          <p:nvPr>
            <p:ph type="sldNum" idx="35"/>
          </p:nvPr>
        </p:nvSpPr>
        <p:spPr/>
        <p:txBody>
          <a:bodyPr/>
          <a:p>
            <a:fld id="{B91E7666-06C1-4ACE-96F5-02ED9450D576}" type="slidenum">
              <a:t>&lt;#&gt;</a:t>
            </a:fld>
          </a:p>
        </p:txBody>
      </p:sp>
      <p:sp>
        <p:nvSpPr>
          <p:cNvPr id="7" name="PlaceHolder 6"/>
          <p:cNvSpPr>
            <a:spLocks noGrp="1"/>
          </p:cNvSpPr>
          <p:nvPr>
            <p:ph type="dt" idx="36"/>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anoramic Picture with Caption">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5753E1DE-AD35-4F0C-B666-90AF09A9F90D}" type="slidenum">
              <a:t>&lt;#&gt;</a:t>
            </a:fld>
          </a:p>
        </p:txBody>
      </p:sp>
      <p:sp>
        <p:nvSpPr>
          <p:cNvPr id="4" name="PlaceHolder 3"/>
          <p:cNvSpPr>
            <a:spLocks noGrp="1"/>
          </p:cNvSpPr>
          <p:nvPr>
            <p:ph type="dt" idx="6"/>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spTree>
      <p:nvGrpSpPr>
        <p:cNvPr id="1" name=""/>
        <p:cNvGrpSpPr/>
        <p:nvPr/>
      </p:nvGrpSpPr>
      <p:grpSpPr>
        <a:xfrm>
          <a:off x="0" y="0"/>
          <a:ext cx="0" cy="0"/>
          <a:chOff x="0" y="0"/>
          <a:chExt cx="0" cy="0"/>
        </a:xfrm>
      </p:grpSpPr>
      <p:sp>
        <p:nvSpPr>
          <p:cNvPr id="2" name="PlaceHolder 1"/>
          <p:cNvSpPr>
            <a:spLocks noGrp="1"/>
          </p:cNvSpPr>
          <p:nvPr>
            <p:ph type="ftr" idx="37"/>
          </p:nvPr>
        </p:nvSpPr>
        <p:spPr/>
        <p:txBody>
          <a:bodyPr/>
          <a:p>
            <a:r>
              <a:t>Footer</a:t>
            </a:r>
          </a:p>
        </p:txBody>
      </p:sp>
      <p:sp>
        <p:nvSpPr>
          <p:cNvPr id="3" name="PlaceHolder 2"/>
          <p:cNvSpPr>
            <a:spLocks noGrp="1"/>
          </p:cNvSpPr>
          <p:nvPr>
            <p:ph type="sldNum" idx="38"/>
          </p:nvPr>
        </p:nvSpPr>
        <p:spPr/>
        <p:txBody>
          <a:bodyPr/>
          <a:p>
            <a:fld id="{60ED84BD-866F-4F10-B08E-144C1176516B}" type="slidenum">
              <a:t>&lt;#&gt;</a:t>
            </a:fld>
          </a:p>
        </p:txBody>
      </p:sp>
      <p:sp>
        <p:nvSpPr>
          <p:cNvPr id="4" name="PlaceHolder 3"/>
          <p:cNvSpPr>
            <a:spLocks noGrp="1"/>
          </p:cNvSpPr>
          <p:nvPr>
            <p:ph type="dt" idx="39"/>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97"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lgn="ctr">
              <a:buNone/>
            </a:pPr>
            <a:endParaRPr b="0" lang="en-US" sz="4400" strike="noStrike" u="none">
              <a:solidFill>
                <a:srgbClr val="000000"/>
              </a:solidFill>
              <a:uFillTx/>
              <a:latin typeface="Arial"/>
            </a:endParaRPr>
          </a:p>
        </p:txBody>
      </p:sp>
      <p:sp>
        <p:nvSpPr>
          <p:cNvPr id="3" name="PlaceHolder 2"/>
          <p:cNvSpPr>
            <a:spLocks noGrp="1"/>
          </p:cNvSpPr>
          <p:nvPr>
            <p:ph type="ftr" idx="40"/>
          </p:nvPr>
        </p:nvSpPr>
        <p:spPr/>
        <p:txBody>
          <a:bodyPr/>
          <a:p>
            <a:r>
              <a:t>Footer</a:t>
            </a:r>
          </a:p>
        </p:txBody>
      </p:sp>
      <p:sp>
        <p:nvSpPr>
          <p:cNvPr id="4" name="PlaceHolder 3"/>
          <p:cNvSpPr>
            <a:spLocks noGrp="1"/>
          </p:cNvSpPr>
          <p:nvPr>
            <p:ph type="sldNum" idx="41"/>
          </p:nvPr>
        </p:nvSpPr>
        <p:spPr/>
        <p:txBody>
          <a:bodyPr/>
          <a:p>
            <a:fld id="{DD30B0BD-0B06-40D6-B213-0DDC2D4C6F73}" type="slidenum">
              <a:t>&lt;#&gt;</a:t>
            </a:fld>
          </a:p>
        </p:txBody>
      </p:sp>
      <p:sp>
        <p:nvSpPr>
          <p:cNvPr id="5" name="PlaceHolder 4"/>
          <p:cNvSpPr>
            <a:spLocks noGrp="1"/>
          </p:cNvSpPr>
          <p:nvPr>
            <p:ph type="dt" idx="42"/>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
        <p:nvSpPr>
          <p:cNvPr id="2" name="PlaceHolder 1"/>
          <p:cNvSpPr>
            <a:spLocks noGrp="1"/>
          </p:cNvSpPr>
          <p:nvPr>
            <p:ph type="ftr" idx="43"/>
          </p:nvPr>
        </p:nvSpPr>
        <p:spPr/>
        <p:txBody>
          <a:bodyPr/>
          <a:p>
            <a:r>
              <a:t>Footer</a:t>
            </a:r>
          </a:p>
        </p:txBody>
      </p:sp>
      <p:sp>
        <p:nvSpPr>
          <p:cNvPr id="3" name="PlaceHolder 2"/>
          <p:cNvSpPr>
            <a:spLocks noGrp="1"/>
          </p:cNvSpPr>
          <p:nvPr>
            <p:ph type="sldNum" idx="44"/>
          </p:nvPr>
        </p:nvSpPr>
        <p:spPr/>
        <p:txBody>
          <a:bodyPr/>
          <a:p>
            <a:fld id="{BB2E5A46-5CF5-4A1D-9C29-AD6927DE30B3}" type="slidenum">
              <a:t>&lt;#&gt;</a:t>
            </a:fld>
          </a:p>
        </p:txBody>
      </p:sp>
      <p:sp>
        <p:nvSpPr>
          <p:cNvPr id="4" name="PlaceHolder 3"/>
          <p:cNvSpPr>
            <a:spLocks noGrp="1"/>
          </p:cNvSpPr>
          <p:nvPr>
            <p:ph type="dt" idx="45"/>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spTree>
      <p:nvGrpSpPr>
        <p:cNvPr id="1" name=""/>
        <p:cNvGrpSpPr/>
        <p:nvPr/>
      </p:nvGrpSpPr>
      <p:grpSpPr>
        <a:xfrm>
          <a:off x="0" y="0"/>
          <a:ext cx="0" cy="0"/>
          <a:chOff x="0" y="0"/>
          <a:chExt cx="0" cy="0"/>
        </a:xfrm>
      </p:grpSpPr>
      <p:sp>
        <p:nvSpPr>
          <p:cNvPr id="2" name="PlaceHolder 1"/>
          <p:cNvSpPr>
            <a:spLocks noGrp="1"/>
          </p:cNvSpPr>
          <p:nvPr>
            <p:ph type="ftr" idx="46"/>
          </p:nvPr>
        </p:nvSpPr>
        <p:spPr/>
        <p:txBody>
          <a:bodyPr/>
          <a:p>
            <a:r>
              <a:t>Footer</a:t>
            </a:r>
          </a:p>
        </p:txBody>
      </p:sp>
      <p:sp>
        <p:nvSpPr>
          <p:cNvPr id="3" name="PlaceHolder 2"/>
          <p:cNvSpPr>
            <a:spLocks noGrp="1"/>
          </p:cNvSpPr>
          <p:nvPr>
            <p:ph type="sldNum" idx="47"/>
          </p:nvPr>
        </p:nvSpPr>
        <p:spPr/>
        <p:txBody>
          <a:bodyPr/>
          <a:p>
            <a:fld id="{2879DA68-876F-40DC-8367-3493B849A2E8}" type="slidenum">
              <a:t>&lt;#&gt;</a:t>
            </a:fld>
          </a:p>
        </p:txBody>
      </p:sp>
      <p:sp>
        <p:nvSpPr>
          <p:cNvPr id="4" name="PlaceHolder 3"/>
          <p:cNvSpPr>
            <a:spLocks noGrp="1"/>
          </p:cNvSpPr>
          <p:nvPr>
            <p:ph type="dt" idx="48"/>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spTree>
      <p:nvGrpSpPr>
        <p:cNvPr id="1" name=""/>
        <p:cNvGrpSpPr/>
        <p:nvPr/>
      </p:nvGrpSpPr>
      <p:grpSpPr>
        <a:xfrm>
          <a:off x="0" y="0"/>
          <a:ext cx="0" cy="0"/>
          <a:chOff x="0" y="0"/>
          <a:chExt cx="0" cy="0"/>
        </a:xfrm>
      </p:grpSpPr>
      <p:sp>
        <p:nvSpPr>
          <p:cNvPr id="2" name="PlaceHolder 1"/>
          <p:cNvSpPr>
            <a:spLocks noGrp="1"/>
          </p:cNvSpPr>
          <p:nvPr>
            <p:ph type="ftr" idx="49"/>
          </p:nvPr>
        </p:nvSpPr>
        <p:spPr/>
        <p:txBody>
          <a:bodyPr/>
          <a:p>
            <a:r>
              <a:t>Footer</a:t>
            </a:r>
          </a:p>
        </p:txBody>
      </p:sp>
      <p:sp>
        <p:nvSpPr>
          <p:cNvPr id="3" name="PlaceHolder 2"/>
          <p:cNvSpPr>
            <a:spLocks noGrp="1"/>
          </p:cNvSpPr>
          <p:nvPr>
            <p:ph type="sldNum" idx="50"/>
          </p:nvPr>
        </p:nvSpPr>
        <p:spPr/>
        <p:txBody>
          <a:bodyPr/>
          <a:p>
            <a:fld id="{D16EBD0A-E6F8-4B50-974D-7CA101983B9C}" type="slidenum">
              <a:t>&lt;#&gt;</a:t>
            </a:fld>
          </a:p>
        </p:txBody>
      </p:sp>
      <p:sp>
        <p:nvSpPr>
          <p:cNvPr id="4" name="PlaceHolder 3"/>
          <p:cNvSpPr>
            <a:spLocks noGrp="1"/>
          </p:cNvSpPr>
          <p:nvPr>
            <p:ph type="dt" idx="51"/>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and Caption">
    <p:spTree>
      <p:nvGrpSpPr>
        <p:cNvPr id="1" name=""/>
        <p:cNvGrpSpPr/>
        <p:nvPr/>
      </p:nvGrpSpPr>
      <p:grpSpPr>
        <a:xfrm>
          <a:off x="0" y="0"/>
          <a:ext cx="0" cy="0"/>
          <a:chOff x="0" y="0"/>
          <a:chExt cx="0" cy="0"/>
        </a:xfrm>
      </p:grpSpPr>
      <p:sp>
        <p:nvSpPr>
          <p:cNvPr id="2" name="PlaceHolder 1"/>
          <p:cNvSpPr>
            <a:spLocks noGrp="1"/>
          </p:cNvSpPr>
          <p:nvPr>
            <p:ph type="ftr" idx="7"/>
          </p:nvPr>
        </p:nvSpPr>
        <p:spPr/>
        <p:txBody>
          <a:bodyPr/>
          <a:p>
            <a:r>
              <a:t>Footer</a:t>
            </a:r>
          </a:p>
        </p:txBody>
      </p:sp>
      <p:sp>
        <p:nvSpPr>
          <p:cNvPr id="3" name="PlaceHolder 2"/>
          <p:cNvSpPr>
            <a:spLocks noGrp="1"/>
          </p:cNvSpPr>
          <p:nvPr>
            <p:ph type="sldNum" idx="8"/>
          </p:nvPr>
        </p:nvSpPr>
        <p:spPr/>
        <p:txBody>
          <a:bodyPr/>
          <a:p>
            <a:fld id="{C5E9B993-62B2-4BA5-93D3-B8C62C7DB13B}" type="slidenum">
              <a:t>&lt;#&gt;</a:t>
            </a:fld>
          </a:p>
        </p:txBody>
      </p:sp>
      <p:sp>
        <p:nvSpPr>
          <p:cNvPr id="4" name="PlaceHolder 3"/>
          <p:cNvSpPr>
            <a:spLocks noGrp="1"/>
          </p:cNvSpPr>
          <p:nvPr>
            <p:ph type="dt" idx="9"/>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Quote with Caption">
    <p:spTree>
      <p:nvGrpSpPr>
        <p:cNvPr id="1" name=""/>
        <p:cNvGrpSpPr/>
        <p:nvPr/>
      </p:nvGrpSpPr>
      <p:grpSpPr>
        <a:xfrm>
          <a:off x="0" y="0"/>
          <a:ext cx="0" cy="0"/>
          <a:chOff x="0" y="0"/>
          <a:chExt cx="0" cy="0"/>
        </a:xfrm>
      </p:grpSpPr>
      <p:sp>
        <p:nvSpPr>
          <p:cNvPr id="2" name="PlaceHolder 1"/>
          <p:cNvSpPr>
            <a:spLocks noGrp="1"/>
          </p:cNvSpPr>
          <p:nvPr>
            <p:ph type="ftr" idx="10"/>
          </p:nvPr>
        </p:nvSpPr>
        <p:spPr/>
        <p:txBody>
          <a:bodyPr/>
          <a:p>
            <a:r>
              <a:t>Footer</a:t>
            </a:r>
          </a:p>
        </p:txBody>
      </p:sp>
      <p:sp>
        <p:nvSpPr>
          <p:cNvPr id="3" name="PlaceHolder 2"/>
          <p:cNvSpPr>
            <a:spLocks noGrp="1"/>
          </p:cNvSpPr>
          <p:nvPr>
            <p:ph type="sldNum" idx="11"/>
          </p:nvPr>
        </p:nvSpPr>
        <p:spPr/>
        <p:txBody>
          <a:bodyPr/>
          <a:p>
            <a:fld id="{447699B2-B90D-4307-A2E5-31467AF55099}" type="slidenum">
              <a:t>&lt;#&gt;</a:t>
            </a:fld>
          </a:p>
        </p:txBody>
      </p:sp>
      <p:sp>
        <p:nvSpPr>
          <p:cNvPr id="4" name="PlaceHolder 3"/>
          <p:cNvSpPr>
            <a:spLocks noGrp="1"/>
          </p:cNvSpPr>
          <p:nvPr>
            <p:ph type="dt" idx="12"/>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Name Card">
    <p:spTree>
      <p:nvGrpSpPr>
        <p:cNvPr id="1" name=""/>
        <p:cNvGrpSpPr/>
        <p:nvPr/>
      </p:nvGrpSpPr>
      <p:grpSpPr>
        <a:xfrm>
          <a:off x="0" y="0"/>
          <a:ext cx="0" cy="0"/>
          <a:chOff x="0" y="0"/>
          <a:chExt cx="0" cy="0"/>
        </a:xfrm>
      </p:grpSpPr>
      <p:sp>
        <p:nvSpPr>
          <p:cNvPr id="2" name="PlaceHolder 1"/>
          <p:cNvSpPr>
            <a:spLocks noGrp="1"/>
          </p:cNvSpPr>
          <p:nvPr>
            <p:ph type="ftr" idx="13"/>
          </p:nvPr>
        </p:nvSpPr>
        <p:spPr/>
        <p:txBody>
          <a:bodyPr/>
          <a:p>
            <a:r>
              <a:t>Footer</a:t>
            </a:r>
          </a:p>
        </p:txBody>
      </p:sp>
      <p:sp>
        <p:nvSpPr>
          <p:cNvPr id="3" name="PlaceHolder 2"/>
          <p:cNvSpPr>
            <a:spLocks noGrp="1"/>
          </p:cNvSpPr>
          <p:nvPr>
            <p:ph type="sldNum" idx="14"/>
          </p:nvPr>
        </p:nvSpPr>
        <p:spPr/>
        <p:txBody>
          <a:bodyPr/>
          <a:p>
            <a:fld id="{8267DE93-875A-497A-BBA5-D830CACCC589}" type="slidenum">
              <a:t>&lt;#&gt;</a:t>
            </a:fld>
          </a:p>
        </p:txBody>
      </p:sp>
      <p:sp>
        <p:nvSpPr>
          <p:cNvPr id="4" name="PlaceHolder 3"/>
          <p:cNvSpPr>
            <a:spLocks noGrp="1"/>
          </p:cNvSpPr>
          <p:nvPr>
            <p:ph type="dt" idx="15"/>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3 Column">
    <p:spTree>
      <p:nvGrpSpPr>
        <p:cNvPr id="1" name=""/>
        <p:cNvGrpSpPr/>
        <p:nvPr/>
      </p:nvGrpSpPr>
      <p:grpSpPr>
        <a:xfrm>
          <a:off x="0" y="0"/>
          <a:ext cx="0" cy="0"/>
          <a:chOff x="0" y="0"/>
          <a:chExt cx="0" cy="0"/>
        </a:xfrm>
      </p:grpSpPr>
      <p:sp>
        <p:nvSpPr>
          <p:cNvPr id="2" name="PlaceHolder 1"/>
          <p:cNvSpPr>
            <a:spLocks noGrp="1"/>
          </p:cNvSpPr>
          <p:nvPr>
            <p:ph type="ftr" idx="16"/>
          </p:nvPr>
        </p:nvSpPr>
        <p:spPr/>
        <p:txBody>
          <a:bodyPr/>
          <a:p>
            <a:r>
              <a:t>Footer</a:t>
            </a:r>
          </a:p>
        </p:txBody>
      </p:sp>
      <p:sp>
        <p:nvSpPr>
          <p:cNvPr id="3" name="PlaceHolder 2"/>
          <p:cNvSpPr>
            <a:spLocks noGrp="1"/>
          </p:cNvSpPr>
          <p:nvPr>
            <p:ph type="sldNum" idx="17"/>
          </p:nvPr>
        </p:nvSpPr>
        <p:spPr/>
        <p:txBody>
          <a:bodyPr/>
          <a:p>
            <a:fld id="{EA91D63C-ECD0-49F9-8CE1-A43327C4064D}" type="slidenum">
              <a:t>&lt;#&gt;</a:t>
            </a:fld>
          </a:p>
        </p:txBody>
      </p:sp>
      <p:sp>
        <p:nvSpPr>
          <p:cNvPr id="4" name="PlaceHolder 3"/>
          <p:cNvSpPr>
            <a:spLocks noGrp="1"/>
          </p:cNvSpPr>
          <p:nvPr>
            <p:ph type="dt" idx="18"/>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3 Picture Column">
    <p:spTree>
      <p:nvGrpSpPr>
        <p:cNvPr id="1" name=""/>
        <p:cNvGrpSpPr/>
        <p:nvPr/>
      </p:nvGrpSpPr>
      <p:grpSpPr>
        <a:xfrm>
          <a:off x="0" y="0"/>
          <a:ext cx="0" cy="0"/>
          <a:chOff x="0" y="0"/>
          <a:chExt cx="0" cy="0"/>
        </a:xfrm>
      </p:grpSpPr>
      <p:sp>
        <p:nvSpPr>
          <p:cNvPr id="2" name="PlaceHolder 1"/>
          <p:cNvSpPr>
            <a:spLocks noGrp="1"/>
          </p:cNvSpPr>
          <p:nvPr>
            <p:ph type="ftr" idx="19"/>
          </p:nvPr>
        </p:nvSpPr>
        <p:spPr/>
        <p:txBody>
          <a:bodyPr/>
          <a:p>
            <a:r>
              <a:t>Footer</a:t>
            </a:r>
          </a:p>
        </p:txBody>
      </p:sp>
      <p:sp>
        <p:nvSpPr>
          <p:cNvPr id="3" name="PlaceHolder 2"/>
          <p:cNvSpPr>
            <a:spLocks noGrp="1"/>
          </p:cNvSpPr>
          <p:nvPr>
            <p:ph type="sldNum" idx="20"/>
          </p:nvPr>
        </p:nvSpPr>
        <p:spPr/>
        <p:txBody>
          <a:bodyPr/>
          <a:p>
            <a:fld id="{8BC77447-FB88-439F-BE27-A65CF8AA8671}" type="slidenum">
              <a:t>&lt;#&gt;</a:t>
            </a:fld>
          </a:p>
        </p:txBody>
      </p:sp>
      <p:sp>
        <p:nvSpPr>
          <p:cNvPr id="4" name="PlaceHolder 3"/>
          <p:cNvSpPr>
            <a:spLocks noGrp="1"/>
          </p:cNvSpPr>
          <p:nvPr>
            <p:ph type="dt" idx="21"/>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spTree>
      <p:nvGrpSpPr>
        <p:cNvPr id="1" name=""/>
        <p:cNvGrpSpPr/>
        <p:nvPr/>
      </p:nvGrpSpPr>
      <p:grpSpPr>
        <a:xfrm>
          <a:off x="0" y="0"/>
          <a:ext cx="0" cy="0"/>
          <a:chOff x="0" y="0"/>
          <a:chExt cx="0" cy="0"/>
        </a:xfrm>
      </p:grpSpPr>
      <p:sp>
        <p:nvSpPr>
          <p:cNvPr id="2" name="PlaceHolder 1"/>
          <p:cNvSpPr>
            <a:spLocks noGrp="1"/>
          </p:cNvSpPr>
          <p:nvPr>
            <p:ph type="ftr" idx="22"/>
          </p:nvPr>
        </p:nvSpPr>
        <p:spPr/>
        <p:txBody>
          <a:bodyPr/>
          <a:p>
            <a:r>
              <a:t>Footer</a:t>
            </a:r>
          </a:p>
        </p:txBody>
      </p:sp>
      <p:sp>
        <p:nvSpPr>
          <p:cNvPr id="3" name="PlaceHolder 2"/>
          <p:cNvSpPr>
            <a:spLocks noGrp="1"/>
          </p:cNvSpPr>
          <p:nvPr>
            <p:ph type="sldNum" idx="23"/>
          </p:nvPr>
        </p:nvSpPr>
        <p:spPr/>
        <p:txBody>
          <a:bodyPr/>
          <a:p>
            <a:fld id="{278E9178-7E20-4025-BB75-179931BCC250}" type="slidenum">
              <a:t>&lt;#&gt;</a:t>
            </a:fld>
          </a:p>
        </p:txBody>
      </p:sp>
      <p:sp>
        <p:nvSpPr>
          <p:cNvPr id="4" name="PlaceHolder 3"/>
          <p:cNvSpPr>
            <a:spLocks noGrp="1"/>
          </p:cNvSpPr>
          <p:nvPr>
            <p:ph type="dt" idx="24"/>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spTree>
      <p:nvGrpSpPr>
        <p:cNvPr id="1" name=""/>
        <p:cNvGrpSpPr/>
        <p:nvPr/>
      </p:nvGrpSpPr>
      <p:grpSpPr>
        <a:xfrm>
          <a:off x="0" y="0"/>
          <a:ext cx="0" cy="0"/>
          <a:chOff x="0" y="0"/>
          <a:chExt cx="0" cy="0"/>
        </a:xfrm>
      </p:grpSpPr>
      <p:sp>
        <p:nvSpPr>
          <p:cNvPr id="2" name="PlaceHolder 1"/>
          <p:cNvSpPr>
            <a:spLocks noGrp="1"/>
          </p:cNvSpPr>
          <p:nvPr>
            <p:ph type="ftr" idx="25"/>
          </p:nvPr>
        </p:nvSpPr>
        <p:spPr/>
        <p:txBody>
          <a:bodyPr/>
          <a:p>
            <a:r>
              <a:t>Footer</a:t>
            </a:r>
          </a:p>
        </p:txBody>
      </p:sp>
      <p:sp>
        <p:nvSpPr>
          <p:cNvPr id="3" name="PlaceHolder 2"/>
          <p:cNvSpPr>
            <a:spLocks noGrp="1"/>
          </p:cNvSpPr>
          <p:nvPr>
            <p:ph type="sldNum" idx="26"/>
          </p:nvPr>
        </p:nvSpPr>
        <p:spPr/>
        <p:txBody>
          <a:bodyPr/>
          <a:p>
            <a:fld id="{A2BAE09B-3296-4069-AADA-98BB297DFB50}" type="slidenum">
              <a:t>&lt;#&gt;</a:t>
            </a:fld>
          </a:p>
        </p:txBody>
      </p:sp>
      <p:sp>
        <p:nvSpPr>
          <p:cNvPr id="4" name="PlaceHolder 3"/>
          <p:cNvSpPr>
            <a:spLocks noGrp="1"/>
          </p:cNvSpPr>
          <p:nvPr>
            <p:ph type="dt" idx="27"/>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2.png"/><Relationship Id="rId3" Type="http://schemas.openxmlformats.org/officeDocument/2006/relationships/slideLayout" Target="../slideLayouts/slideLayout10.xml"/><Relationship Id="rId4" Type="http://schemas.openxmlformats.org/officeDocument/2006/relationships/slideLayout" Target="../slideLayouts/slideLayout11.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 Id="rId9" Type="http://schemas.openxmlformats.org/officeDocument/2006/relationships/slideLayout" Target="../slideLayouts/slideLayout16.xml"/><Relationship Id="rId10" Type="http://schemas.openxmlformats.org/officeDocument/2006/relationships/slideLayout" Target="../slideLayouts/slideLayout17.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18.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2.png"/><Relationship Id="rId3" Type="http://schemas.openxmlformats.org/officeDocument/2006/relationships/slideLayout" Target="../slideLayouts/slideLayout19.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2.png"/><Relationship Id="rId3" Type="http://schemas.openxmlformats.org/officeDocument/2006/relationships/slideLayout" Target="../slideLayouts/slideLayout20.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2.png"/><Relationship Id="rId3" Type="http://schemas.openxmlformats.org/officeDocument/2006/relationships/slideLayout" Target="../slideLayouts/slideLayout21.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2.png"/><Relationship Id="rId3" Type="http://schemas.openxmlformats.org/officeDocument/2006/relationships/slideLayout" Target="../slideLayouts/slideLayout22.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23.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24.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2.png"/><Relationship Id="rId3"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2.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2.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2.png"/><Relationship Id="rId3" Type="http://schemas.openxmlformats.org/officeDocument/2006/relationships/image" Target="../media/image2.png"/><Relationship Id="rId4"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0" name="Group 7"/>
          <p:cNvGrpSpPr/>
          <p:nvPr/>
        </p:nvGrpSpPr>
        <p:grpSpPr>
          <a:xfrm>
            <a:off x="0" y="0"/>
            <a:ext cx="12190320" cy="6856200"/>
            <a:chOff x="0" y="0"/>
            <a:chExt cx="12190320" cy="6856200"/>
          </a:xfrm>
        </p:grpSpPr>
        <p:sp>
          <p:nvSpPr>
            <p:cNvPr id="1"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4"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9"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0"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11" name="Group 6"/>
          <p:cNvGrpSpPr/>
          <p:nvPr/>
        </p:nvGrpSpPr>
        <p:grpSpPr>
          <a:xfrm>
            <a:off x="0" y="0"/>
            <a:ext cx="12190320" cy="6856200"/>
            <a:chOff x="0" y="0"/>
            <a:chExt cx="12190320" cy="6856200"/>
          </a:xfrm>
        </p:grpSpPr>
        <p:sp>
          <p:nvSpPr>
            <p:cNvPr id="12" name="Rectangle 8"/>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3"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4" name="Rectangle 1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15"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buNone/>
            </a:pPr>
            <a:r>
              <a:rPr b="0" lang="en-US" sz="1800" strike="noStrike" u="none">
                <a:solidFill>
                  <a:srgbClr val="000000"/>
                </a:solidFill>
                <a:uFillTx/>
                <a:latin typeface="Arial"/>
              </a:rPr>
              <a:t>Click to edit the title text format</a:t>
            </a:r>
            <a:endParaRPr b="0" lang="en-US" sz="1800" strike="noStrike" u="none">
              <a:solidFill>
                <a:srgbClr val="000000"/>
              </a:solidFill>
              <a:uFillTx/>
              <a:latin typeface="Arial"/>
            </a:endParaRPr>
          </a:p>
        </p:txBody>
      </p:sp>
      <p:sp>
        <p:nvSpPr>
          <p:cNvPr id="16" name="PlaceHolder 2"/>
          <p:cNvSpPr>
            <a:spLocks noGrp="1"/>
          </p:cNvSpPr>
          <p:nvPr>
            <p:ph type="ftr" idx="1"/>
          </p:nvPr>
        </p:nvSpPr>
        <p:spPr>
          <a:xfrm rot="5400000">
            <a:off x="8953560" y="322776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17" name="PlaceHolder 3"/>
          <p:cNvSpPr>
            <a:spLocks noGrp="1"/>
          </p:cNvSpPr>
          <p:nvPr>
            <p:ph type="sldNum" idx="2"/>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0F2EB184-916B-4F4C-BDC5-7D02CEF107BF}" type="slidenum">
              <a:rPr b="0" lang="en-US" sz="2800" strike="noStrike" u="none">
                <a:solidFill>
                  <a:schemeClr val="lt1"/>
                </a:solidFill>
                <a:uFillTx/>
                <a:latin typeface="Century Gothic"/>
              </a:rPr>
              <a:t>&lt;number&gt;</a:t>
            </a:fld>
            <a:endParaRPr b="0" lang="en-US" sz="2800" strike="noStrike" u="none">
              <a:solidFill>
                <a:srgbClr val="000000"/>
              </a:solidFill>
              <a:uFillTx/>
              <a:latin typeface="Times New Roman"/>
            </a:endParaRPr>
          </a:p>
        </p:txBody>
      </p:sp>
      <p:sp>
        <p:nvSpPr>
          <p:cNvPr id="18" name="PlaceHolder 4"/>
          <p:cNvSpPr>
            <a:spLocks noGrp="1"/>
          </p:cNvSpPr>
          <p:nvPr>
            <p:ph type="dt" idx="3"/>
          </p:nvPr>
        </p:nvSpPr>
        <p:spPr>
          <a:xfrm rot="5400000">
            <a:off x="10160640" y="1792080"/>
            <a:ext cx="988920" cy="303120"/>
          </a:xfrm>
          <a:prstGeom prst="rect">
            <a:avLst/>
          </a:prstGeom>
          <a:noFill/>
          <a:ln w="0">
            <a:noFill/>
          </a:ln>
        </p:spPr>
        <p:txBody>
          <a:bodyPr lIns="91440" rIns="91440" tIns="45720" bIns="45720" anchor="t">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&lt;date/time&gt;</a:t>
            </a:r>
            <a:endParaRPr b="0" lang="en-US" sz="1400" strike="noStrike" u="none">
              <a:solidFill>
                <a:srgbClr val="000000"/>
              </a:solidFill>
              <a:uFillTx/>
              <a:latin typeface="Times New Roman"/>
            </a:endParaRPr>
          </a:p>
        </p:txBody>
      </p:sp>
      <p:sp>
        <p:nvSpPr>
          <p:cNvPr id="19"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trike="noStrike" u="none">
                <a:solidFill>
                  <a:srgbClr val="000000"/>
                </a:solidFill>
                <a:uFillTx/>
                <a:latin typeface="Arial"/>
              </a:rPr>
              <a:t>Click to edit the outline text format</a:t>
            </a:r>
            <a:endParaRPr b="0" lang="en-US"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US" sz="2800" strike="noStrike" u="none">
                <a:solidFill>
                  <a:srgbClr val="000000"/>
                </a:solidFill>
                <a:uFillTx/>
                <a:latin typeface="Arial"/>
              </a:rPr>
              <a:t>Second Outline Level</a:t>
            </a:r>
            <a:endParaRPr b="0" lang="en-US"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US" sz="2400" strike="noStrike" u="none">
                <a:solidFill>
                  <a:srgbClr val="000000"/>
                </a:solidFill>
                <a:uFillTx/>
                <a:latin typeface="Arial"/>
              </a:rPr>
              <a:t>Third Outline Level</a:t>
            </a:r>
            <a:endParaRPr b="0" lang="en-US"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US" sz="2000" strike="noStrike" u="none">
                <a:solidFill>
                  <a:srgbClr val="000000"/>
                </a:solidFill>
                <a:uFillTx/>
                <a:latin typeface="Arial"/>
              </a:rPr>
              <a:t>Fourth Outline Level</a:t>
            </a:r>
            <a:endParaRPr b="0" lang="en-US"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US" sz="2000" strike="noStrike" u="none">
                <a:solidFill>
                  <a:srgbClr val="000000"/>
                </a:solidFill>
                <a:uFillTx/>
                <a:latin typeface="Arial"/>
              </a:rPr>
              <a:t>Fifth Outline Level</a:t>
            </a:r>
            <a:endParaRPr b="0" lang="en-US"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US" sz="2000" strike="noStrike" u="none">
                <a:solidFill>
                  <a:srgbClr val="000000"/>
                </a:solidFill>
                <a:uFillTx/>
                <a:latin typeface="Arial"/>
              </a:rPr>
              <a:t>Sixth Outline Level</a:t>
            </a:r>
            <a:endParaRPr b="0" lang="en-US"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US" sz="2000" strike="noStrike" u="none">
                <a:solidFill>
                  <a:srgbClr val="000000"/>
                </a:solidFill>
                <a:uFillTx/>
                <a:latin typeface="Arial"/>
              </a:rPr>
              <a:t>Seventh Outline Level</a:t>
            </a:r>
            <a:endParaRPr b="0" lang="en-US" sz="2000" strike="noStrike" u="none">
              <a:solidFill>
                <a:srgbClr val="000000"/>
              </a:solidFill>
              <a:uFillTx/>
              <a:latin typeface="Arial"/>
            </a:endParaRPr>
          </a:p>
        </p:txBody>
      </p:sp>
    </p:spTree>
  </p:cSld>
  <p:clrMap bg1="lt1" tx1="dk1" bg2="lt2" tx2="dk2" accent1="accent1" accent2="accent2" accent3="accent3" accent4="accent4" accent5="accent5" accent6="accent6" hlink="hlink" folHlink="folHlink"/>
  <p:sldLayoutIdLst>
    <p:sldLayoutId id="2147483649" r:id="rId4"/>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96" name="Group 7"/>
          <p:cNvGrpSpPr/>
          <p:nvPr/>
        </p:nvGrpSpPr>
        <p:grpSpPr>
          <a:xfrm>
            <a:off x="0" y="0"/>
            <a:ext cx="12190320" cy="6856200"/>
            <a:chOff x="0" y="0"/>
            <a:chExt cx="12190320" cy="6856200"/>
          </a:xfrm>
        </p:grpSpPr>
        <p:sp>
          <p:nvSpPr>
            <p:cNvPr id="197"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98"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99"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0"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1"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2"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3"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4"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05"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06"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207"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buNone/>
            </a:pPr>
            <a:r>
              <a:rPr b="0" lang="en-US" sz="1800" strike="noStrike" u="none">
                <a:solidFill>
                  <a:srgbClr val="000000"/>
                </a:solidFill>
                <a:uFillTx/>
                <a:latin typeface="Arial"/>
              </a:rPr>
              <a:t>Click to edit the title text format</a:t>
            </a:r>
            <a:endParaRPr b="0" lang="en-US" sz="1800" strike="noStrike" u="none">
              <a:solidFill>
                <a:srgbClr val="000000"/>
              </a:solidFill>
              <a:uFillTx/>
              <a:latin typeface="Arial"/>
            </a:endParaRPr>
          </a:p>
        </p:txBody>
      </p:sp>
      <p:sp>
        <p:nvSpPr>
          <p:cNvPr id="208" name="PlaceHolder 2"/>
          <p:cNvSpPr>
            <a:spLocks noGrp="1"/>
          </p:cNvSpPr>
          <p:nvPr>
            <p:ph type="body"/>
          </p:nvPr>
        </p:nvSpPr>
        <p:spPr>
          <a:xfrm>
            <a:off x="1154880" y="2603520"/>
            <a:ext cx="8823960" cy="3414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uFillTx/>
                <a:latin typeface="Arial"/>
              </a:rPr>
              <a:t>Click to edit the outline text format</a:t>
            </a:r>
            <a:endParaRPr b="0" lang="en-US"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uFillTx/>
                <a:latin typeface="Arial"/>
              </a:rPr>
              <a:t>Second Outline Level</a:t>
            </a:r>
            <a:endParaRPr b="0" lang="en-US"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uFillTx/>
                <a:latin typeface="Arial"/>
              </a:rPr>
              <a:t>Third Outline Level</a:t>
            </a:r>
            <a:endParaRPr b="0" lang="en-US"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uFillTx/>
                <a:latin typeface="Arial"/>
              </a:rPr>
              <a:t>Fourth Outline Level</a:t>
            </a:r>
            <a:endParaRPr b="0" lang="en-US"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uFillTx/>
                <a:latin typeface="Arial"/>
              </a:rPr>
              <a:t>Fifth Outline Level</a:t>
            </a:r>
            <a:endParaRPr b="0" lang="en-US"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uFillTx/>
                <a:latin typeface="Arial"/>
              </a:rPr>
              <a:t>Sixth Outline Level</a:t>
            </a:r>
            <a:endParaRPr b="0" lang="en-US"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uFillTx/>
                <a:latin typeface="Arial"/>
              </a:rPr>
              <a:t>Seventh Outline Level</a:t>
            </a:r>
            <a:endParaRPr b="0" lang="en-US" sz="1800" strike="noStrike" u="none">
              <a:solidFill>
                <a:srgbClr val="000000"/>
              </a:solidFill>
              <a:uFillTx/>
              <a:latin typeface="Arial"/>
            </a:endParaRPr>
          </a:p>
        </p:txBody>
      </p:sp>
      <p:sp>
        <p:nvSpPr>
          <p:cNvPr id="209" name="PlaceHolder 3"/>
          <p:cNvSpPr>
            <a:spLocks noGrp="1"/>
          </p:cNvSpPr>
          <p:nvPr>
            <p:ph type="ftr" idx="28"/>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210" name="PlaceHolder 4"/>
          <p:cNvSpPr>
            <a:spLocks noGrp="1"/>
          </p:cNvSpPr>
          <p:nvPr>
            <p:ph type="sldNum" idx="29"/>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95E732AE-6F0F-4323-B36E-D1CD848088A9}" type="slidenum">
              <a:rPr b="0" lang="en-US" sz="2800" strike="noStrike" u="none">
                <a:solidFill>
                  <a:schemeClr val="lt1"/>
                </a:solidFill>
                <a:uFillTx/>
                <a:latin typeface="Century Gothic"/>
              </a:rPr>
              <a:t>&lt;number&gt;</a:t>
            </a:fld>
            <a:endParaRPr b="0" lang="en-US" sz="2800" strike="noStrike" u="none">
              <a:solidFill>
                <a:srgbClr val="000000"/>
              </a:solidFill>
              <a:uFillTx/>
              <a:latin typeface="Times New Roman"/>
            </a:endParaRPr>
          </a:p>
        </p:txBody>
      </p:sp>
      <p:sp>
        <p:nvSpPr>
          <p:cNvPr id="211" name="PlaceHolder 5"/>
          <p:cNvSpPr>
            <a:spLocks noGrp="1"/>
          </p:cNvSpPr>
          <p:nvPr>
            <p:ph type="dt" idx="30"/>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&lt;date/time&gt;</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22" name="Group 7"/>
          <p:cNvGrpSpPr/>
          <p:nvPr/>
        </p:nvGrpSpPr>
        <p:grpSpPr>
          <a:xfrm>
            <a:off x="0" y="0"/>
            <a:ext cx="12190320" cy="6856200"/>
            <a:chOff x="0" y="0"/>
            <a:chExt cx="12190320" cy="6856200"/>
          </a:xfrm>
        </p:grpSpPr>
        <p:sp>
          <p:nvSpPr>
            <p:cNvPr id="223"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4"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5"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6"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7"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8"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29"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0"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1"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32"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233" name="Group 7"/>
          <p:cNvGrpSpPr/>
          <p:nvPr/>
        </p:nvGrpSpPr>
        <p:grpSpPr>
          <a:xfrm>
            <a:off x="0" y="0"/>
            <a:ext cx="12190320" cy="6856200"/>
            <a:chOff x="0" y="0"/>
            <a:chExt cx="12190320" cy="6856200"/>
          </a:xfrm>
        </p:grpSpPr>
        <p:sp>
          <p:nvSpPr>
            <p:cNvPr id="234" name="Rectangle 13"/>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5" name="Oval 16"/>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6" name="Oval 17"/>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7" name="Oval 18"/>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8" name="Oval 19"/>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39" name="Oval 20"/>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40" name="Rectangle 9"/>
            <p:cNvSpPr/>
            <p:nvPr/>
          </p:nvSpPr>
          <p:spPr>
            <a:xfrm>
              <a:off x="7289640" y="402120"/>
              <a:ext cx="4476960" cy="6051960"/>
            </a:xfrm>
            <a:prstGeom prst="rect">
              <a:avLst/>
            </a:prstGeom>
            <a:solidFill>
              <a:schemeClr val="bg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41" name="Freeform 5"/>
            <p:cNvSpPr/>
            <p:nvPr/>
          </p:nvSpPr>
          <p:spPr>
            <a:xfrm rot="16200000">
              <a:off x="3787200" y="2803320"/>
              <a:ext cx="6051960" cy="1252800"/>
            </a:xfrm>
            <a:custGeom>
              <a:avLst/>
              <a:gdLst>
                <a:gd name="textAreaLeft" fmla="*/ 0 w 6051960"/>
                <a:gd name="textAreaRight" fmla="*/ 6053760 w 6051960"/>
                <a:gd name="textAreaTop" fmla="*/ 0 h 1252800"/>
                <a:gd name="textAreaBottom" fmla="*/ 1254600 h 125280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42" name="Freeform 5"/>
            <p:cNvSpPr/>
            <p:nvPr/>
          </p:nvSpPr>
          <p:spPr>
            <a:xfrm rot="15922200">
              <a:off x="4698360" y="182628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43"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44" name="Rectangle 15"/>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245" name="PlaceHolder 1"/>
          <p:cNvSpPr>
            <a:spLocks noGrp="1"/>
          </p:cNvSpPr>
          <p:nvPr>
            <p:ph type="ftr" idx="31"/>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246" name="PlaceHolder 2"/>
          <p:cNvSpPr>
            <a:spLocks noGrp="1"/>
          </p:cNvSpPr>
          <p:nvPr>
            <p:ph type="sldNum" idx="32"/>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FD2EBB00-0E7A-42BF-B1CB-30661C3173D1}"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247" name="PlaceHolder 3"/>
          <p:cNvSpPr>
            <a:spLocks noGrp="1"/>
          </p:cNvSpPr>
          <p:nvPr>
            <p:ph type="dt" idx="33"/>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6"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48" name="Group 7"/>
          <p:cNvGrpSpPr/>
          <p:nvPr/>
        </p:nvGrpSpPr>
        <p:grpSpPr>
          <a:xfrm>
            <a:off x="0" y="0"/>
            <a:ext cx="12190320" cy="6856200"/>
            <a:chOff x="0" y="0"/>
            <a:chExt cx="12190320" cy="6856200"/>
          </a:xfrm>
        </p:grpSpPr>
        <p:sp>
          <p:nvSpPr>
            <p:cNvPr id="249"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0"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1"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2"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3"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4"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5"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6"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7"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58"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259"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buNone/>
            </a:pPr>
            <a:r>
              <a:rPr b="0" lang="en-US" sz="1800" strike="noStrike" u="none">
                <a:solidFill>
                  <a:srgbClr val="000000"/>
                </a:solidFill>
                <a:uFillTx/>
                <a:latin typeface="Arial"/>
              </a:rPr>
              <a:t>Click to edit the title text format</a:t>
            </a:r>
            <a:endParaRPr b="0" lang="en-US" sz="1800" strike="noStrike" u="none">
              <a:solidFill>
                <a:srgbClr val="000000"/>
              </a:solidFill>
              <a:uFillTx/>
              <a:latin typeface="Arial"/>
            </a:endParaRPr>
          </a:p>
        </p:txBody>
      </p:sp>
      <p:sp>
        <p:nvSpPr>
          <p:cNvPr id="260" name="PlaceHolder 2"/>
          <p:cNvSpPr>
            <a:spLocks noGrp="1"/>
          </p:cNvSpPr>
          <p:nvPr>
            <p:ph type="body"/>
          </p:nvPr>
        </p:nvSpPr>
        <p:spPr>
          <a:xfrm>
            <a:off x="1154880" y="2603520"/>
            <a:ext cx="4305600" cy="3414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uFillTx/>
                <a:latin typeface="Arial"/>
              </a:rPr>
              <a:t>Click to edit the outline text format</a:t>
            </a:r>
            <a:endParaRPr b="0" lang="en-US"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uFillTx/>
                <a:latin typeface="Arial"/>
              </a:rPr>
              <a:t>Second Outline Level</a:t>
            </a:r>
            <a:endParaRPr b="0" lang="en-US"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uFillTx/>
                <a:latin typeface="Arial"/>
              </a:rPr>
              <a:t>Third Outline Level</a:t>
            </a:r>
            <a:endParaRPr b="0" lang="en-US"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uFillTx/>
                <a:latin typeface="Arial"/>
              </a:rPr>
              <a:t>Fourth Outline Level</a:t>
            </a:r>
            <a:endParaRPr b="0" lang="en-US"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uFillTx/>
                <a:latin typeface="Arial"/>
              </a:rPr>
              <a:t>Fifth Outline Level</a:t>
            </a:r>
            <a:endParaRPr b="0" lang="en-US"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uFillTx/>
                <a:latin typeface="Arial"/>
              </a:rPr>
              <a:t>Sixth Outline Level</a:t>
            </a:r>
            <a:endParaRPr b="0" lang="en-US"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uFillTx/>
                <a:latin typeface="Arial"/>
              </a:rPr>
              <a:t>Seventh Outline Level</a:t>
            </a:r>
            <a:endParaRPr b="0" lang="en-US" sz="1800" strike="noStrike" u="none">
              <a:solidFill>
                <a:srgbClr val="000000"/>
              </a:solidFill>
              <a:uFillTx/>
              <a:latin typeface="Arial"/>
            </a:endParaRPr>
          </a:p>
        </p:txBody>
      </p:sp>
      <p:sp>
        <p:nvSpPr>
          <p:cNvPr id="261" name="PlaceHolder 3"/>
          <p:cNvSpPr>
            <a:spLocks noGrp="1"/>
          </p:cNvSpPr>
          <p:nvPr>
            <p:ph type="body"/>
          </p:nvPr>
        </p:nvSpPr>
        <p:spPr>
          <a:xfrm>
            <a:off x="5676480" y="2603520"/>
            <a:ext cx="4305600" cy="341460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uFillTx/>
                <a:latin typeface="Arial"/>
              </a:rPr>
              <a:t>Click to edit the outline text format</a:t>
            </a:r>
            <a:endParaRPr b="0" lang="en-US" sz="18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uFillTx/>
                <a:latin typeface="Arial"/>
              </a:rPr>
              <a:t>Second Outline Level</a:t>
            </a:r>
            <a:endParaRPr b="0" lang="en-US" sz="1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uFillTx/>
                <a:latin typeface="Arial"/>
              </a:rPr>
              <a:t>Third Outline Level</a:t>
            </a:r>
            <a:endParaRPr b="0" lang="en-US" sz="18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uFillTx/>
                <a:latin typeface="Arial"/>
              </a:rPr>
              <a:t>Fourth Outline Level</a:t>
            </a:r>
            <a:endParaRPr b="0" lang="en-US" sz="18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uFillTx/>
                <a:latin typeface="Arial"/>
              </a:rPr>
              <a:t>Fifth Outline Level</a:t>
            </a:r>
            <a:endParaRPr b="0" lang="en-US" sz="18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uFillTx/>
                <a:latin typeface="Arial"/>
              </a:rPr>
              <a:t>Sixth Outline Level</a:t>
            </a:r>
            <a:endParaRPr b="0" lang="en-US" sz="18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uFillTx/>
                <a:latin typeface="Arial"/>
              </a:rPr>
              <a:t>Seventh Outline Level</a:t>
            </a:r>
            <a:endParaRPr b="0" lang="en-US" sz="1800" strike="noStrike" u="none">
              <a:solidFill>
                <a:srgbClr val="000000"/>
              </a:solidFill>
              <a:uFillTx/>
              <a:latin typeface="Arial"/>
            </a:endParaRPr>
          </a:p>
        </p:txBody>
      </p:sp>
      <p:sp>
        <p:nvSpPr>
          <p:cNvPr id="262" name="PlaceHolder 4"/>
          <p:cNvSpPr>
            <a:spLocks noGrp="1"/>
          </p:cNvSpPr>
          <p:nvPr>
            <p:ph type="ftr" idx="34"/>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&lt;footer&gt;</a:t>
            </a:r>
            <a:endParaRPr b="0" lang="en-US" sz="1400" strike="noStrike" u="none">
              <a:solidFill>
                <a:srgbClr val="000000"/>
              </a:solidFill>
              <a:uFillTx/>
              <a:latin typeface="Times New Roman"/>
            </a:endParaRPr>
          </a:p>
        </p:txBody>
      </p:sp>
      <p:sp>
        <p:nvSpPr>
          <p:cNvPr id="263" name="PlaceHolder 5"/>
          <p:cNvSpPr>
            <a:spLocks noGrp="1"/>
          </p:cNvSpPr>
          <p:nvPr>
            <p:ph type="sldNum" idx="35"/>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32E44A30-A919-4B61-9A01-A40D45FFACCD}" type="slidenum">
              <a:rPr b="0" lang="en-US" sz="2800" strike="noStrike" u="none">
                <a:solidFill>
                  <a:schemeClr val="lt1"/>
                </a:solidFill>
                <a:uFillTx/>
                <a:latin typeface="Century Gothic"/>
              </a:rPr>
              <a:t>&lt;number&gt;</a:t>
            </a:fld>
            <a:endParaRPr b="0" lang="en-US" sz="2800" strike="noStrike" u="none">
              <a:solidFill>
                <a:srgbClr val="000000"/>
              </a:solidFill>
              <a:uFillTx/>
              <a:latin typeface="Times New Roman"/>
            </a:endParaRPr>
          </a:p>
        </p:txBody>
      </p:sp>
      <p:sp>
        <p:nvSpPr>
          <p:cNvPr id="264" name="PlaceHolder 6"/>
          <p:cNvSpPr>
            <a:spLocks noGrp="1"/>
          </p:cNvSpPr>
          <p:nvPr>
            <p:ph type="dt" idx="36"/>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&lt;date/time&gt;</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78"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68" name="Group 7"/>
          <p:cNvGrpSpPr/>
          <p:nvPr/>
        </p:nvGrpSpPr>
        <p:grpSpPr>
          <a:xfrm>
            <a:off x="0" y="0"/>
            <a:ext cx="12190320" cy="6856200"/>
            <a:chOff x="0" y="0"/>
            <a:chExt cx="12190320" cy="6856200"/>
          </a:xfrm>
        </p:grpSpPr>
        <p:sp>
          <p:nvSpPr>
            <p:cNvPr id="269"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0"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1"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2"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3"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4"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5"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6"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7"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78"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279" name="PlaceHolder 1"/>
          <p:cNvSpPr>
            <a:spLocks noGrp="1"/>
          </p:cNvSpPr>
          <p:nvPr>
            <p:ph type="ftr" idx="37"/>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280" name="PlaceHolder 2"/>
          <p:cNvSpPr>
            <a:spLocks noGrp="1"/>
          </p:cNvSpPr>
          <p:nvPr>
            <p:ph type="sldNum" idx="38"/>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5FA6CD00-13A1-491A-8613-26116FD28285}"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281" name="PlaceHolder 3"/>
          <p:cNvSpPr>
            <a:spLocks noGrp="1"/>
          </p:cNvSpPr>
          <p:nvPr>
            <p:ph type="dt" idx="39"/>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0" r:id="rId3"/>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82" name="Group 7"/>
          <p:cNvGrpSpPr/>
          <p:nvPr/>
        </p:nvGrpSpPr>
        <p:grpSpPr>
          <a:xfrm>
            <a:off x="0" y="0"/>
            <a:ext cx="12190320" cy="6856200"/>
            <a:chOff x="0" y="0"/>
            <a:chExt cx="12190320" cy="6856200"/>
          </a:xfrm>
        </p:grpSpPr>
        <p:sp>
          <p:nvSpPr>
            <p:cNvPr id="283"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4"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5"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6"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7"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8"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9"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90"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91"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292"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293" name="PlaceHolder 1"/>
          <p:cNvSpPr>
            <a:spLocks noGrp="1"/>
          </p:cNvSpPr>
          <p:nvPr>
            <p:ph type="title"/>
          </p:nvPr>
        </p:nvSpPr>
        <p:spPr>
          <a:xfrm>
            <a:off x="1154880" y="973800"/>
            <a:ext cx="8759520" cy="705240"/>
          </a:xfrm>
          <a:prstGeom prst="rect">
            <a:avLst/>
          </a:prstGeom>
          <a:noFill/>
          <a:ln w="0">
            <a:noFill/>
          </a:ln>
        </p:spPr>
        <p:txBody>
          <a:bodyPr lIns="0" rIns="0" tIns="0" bIns="0" anchor="ctr">
            <a:noAutofit/>
          </a:bodyPr>
          <a:p>
            <a:pPr indent="0">
              <a:buNone/>
            </a:pPr>
            <a:r>
              <a:rPr b="0" lang="en-US" sz="1800" strike="noStrike" u="none">
                <a:solidFill>
                  <a:srgbClr val="000000"/>
                </a:solidFill>
                <a:uFillTx/>
                <a:latin typeface="Arial"/>
              </a:rPr>
              <a:t>Click to edit the title text format</a:t>
            </a:r>
            <a:endParaRPr b="0" lang="en-US" sz="1800" strike="noStrike" u="none">
              <a:solidFill>
                <a:srgbClr val="000000"/>
              </a:solidFill>
              <a:uFillTx/>
              <a:latin typeface="Arial"/>
            </a:endParaRPr>
          </a:p>
        </p:txBody>
      </p:sp>
      <p:sp>
        <p:nvSpPr>
          <p:cNvPr id="294" name="PlaceHolder 2"/>
          <p:cNvSpPr>
            <a:spLocks noGrp="1"/>
          </p:cNvSpPr>
          <p:nvPr>
            <p:ph type="ftr" idx="40"/>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295" name="PlaceHolder 3"/>
          <p:cNvSpPr>
            <a:spLocks noGrp="1"/>
          </p:cNvSpPr>
          <p:nvPr>
            <p:ph type="sldNum" idx="41"/>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3DB8DB0E-6704-4772-AAE1-E37A89614070}"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296" name="PlaceHolder 4"/>
          <p:cNvSpPr>
            <a:spLocks noGrp="1"/>
          </p:cNvSpPr>
          <p:nvPr>
            <p:ph type="dt" idx="42"/>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2" r:id="rId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98" name="Group 7"/>
          <p:cNvGrpSpPr/>
          <p:nvPr/>
        </p:nvGrpSpPr>
        <p:grpSpPr>
          <a:xfrm>
            <a:off x="0" y="0"/>
            <a:ext cx="12190320" cy="6856200"/>
            <a:chOff x="0" y="0"/>
            <a:chExt cx="12190320" cy="6856200"/>
          </a:xfrm>
        </p:grpSpPr>
        <p:sp>
          <p:nvSpPr>
            <p:cNvPr id="299"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0"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1"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2"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3"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4"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5"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6"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7"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08"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309" name="Rectangle 6"/>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310" name="PlaceHolder 1"/>
          <p:cNvSpPr>
            <a:spLocks noGrp="1"/>
          </p:cNvSpPr>
          <p:nvPr>
            <p:ph type="ftr" idx="43"/>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311" name="PlaceHolder 2"/>
          <p:cNvSpPr>
            <a:spLocks noGrp="1"/>
          </p:cNvSpPr>
          <p:nvPr>
            <p:ph type="sldNum" idx="44"/>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3C22D55F-B366-49A2-92A9-6CB40A964D4D}"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312" name="PlaceHolder 3"/>
          <p:cNvSpPr>
            <a:spLocks noGrp="1"/>
          </p:cNvSpPr>
          <p:nvPr>
            <p:ph type="dt" idx="45"/>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4" r:id="rId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13" name="Group 7"/>
          <p:cNvGrpSpPr/>
          <p:nvPr/>
        </p:nvGrpSpPr>
        <p:grpSpPr>
          <a:xfrm>
            <a:off x="0" y="0"/>
            <a:ext cx="12190320" cy="6856200"/>
            <a:chOff x="0" y="0"/>
            <a:chExt cx="12190320" cy="6856200"/>
          </a:xfrm>
        </p:grpSpPr>
        <p:sp>
          <p:nvSpPr>
            <p:cNvPr id="314"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5"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6"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7"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8"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9"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0"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1"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2"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23"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324" name="Group 8"/>
          <p:cNvGrpSpPr/>
          <p:nvPr/>
        </p:nvGrpSpPr>
        <p:grpSpPr>
          <a:xfrm>
            <a:off x="0" y="0"/>
            <a:ext cx="12190320" cy="6856200"/>
            <a:chOff x="0" y="0"/>
            <a:chExt cx="12190320" cy="6856200"/>
          </a:xfrm>
        </p:grpSpPr>
        <p:sp>
          <p:nvSpPr>
            <p:cNvPr id="325" name="Rectangle 13"/>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6" name="Oval 16"/>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7" name="Oval 18"/>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8" name="Oval 19"/>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29" name="Oval 20"/>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30" name="Oval 21"/>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31" name="Rectangle 10"/>
            <p:cNvSpPr/>
            <p:nvPr/>
          </p:nvSpPr>
          <p:spPr>
            <a:xfrm>
              <a:off x="5713560" y="402120"/>
              <a:ext cx="6053400" cy="6051960"/>
            </a:xfrm>
            <a:prstGeom prst="rect">
              <a:avLst/>
            </a:prstGeom>
            <a:solidFill>
              <a:schemeClr val="bg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32" name="Freeform 5"/>
            <p:cNvSpPr/>
            <p:nvPr/>
          </p:nvSpPr>
          <p:spPr>
            <a:xfrm rot="15922200">
              <a:off x="3140280" y="182628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33" name="Freeform 5"/>
            <p:cNvSpPr/>
            <p:nvPr/>
          </p:nvSpPr>
          <p:spPr>
            <a:xfrm rot="16200000">
              <a:off x="2229120" y="2803320"/>
              <a:ext cx="6051960" cy="1252800"/>
            </a:xfrm>
            <a:custGeom>
              <a:avLst/>
              <a:gdLst>
                <a:gd name="textAreaLeft" fmla="*/ 0 w 6051960"/>
                <a:gd name="textAreaRight" fmla="*/ 6053760 w 6051960"/>
                <a:gd name="textAreaTop" fmla="*/ 0 h 1252800"/>
                <a:gd name="textAreaBottom" fmla="*/ 1254600 h 125280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34"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35" name="Rectangle 15"/>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336" name="PlaceHolder 1"/>
          <p:cNvSpPr>
            <a:spLocks noGrp="1"/>
          </p:cNvSpPr>
          <p:nvPr>
            <p:ph type="ftr" idx="46"/>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337" name="PlaceHolder 2"/>
          <p:cNvSpPr>
            <a:spLocks noGrp="1"/>
          </p:cNvSpPr>
          <p:nvPr>
            <p:ph type="sldNum" idx="47"/>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E70CBD41-8747-4362-8AA1-F9931A1897C4}"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338" name="PlaceHolder 3"/>
          <p:cNvSpPr>
            <a:spLocks noGrp="1"/>
          </p:cNvSpPr>
          <p:nvPr>
            <p:ph type="dt" idx="48"/>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6" r:id="rId4"/>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339" name="Group 7"/>
          <p:cNvGrpSpPr/>
          <p:nvPr/>
        </p:nvGrpSpPr>
        <p:grpSpPr>
          <a:xfrm>
            <a:off x="0" y="0"/>
            <a:ext cx="12190320" cy="6856200"/>
            <a:chOff x="0" y="0"/>
            <a:chExt cx="12190320" cy="6856200"/>
          </a:xfrm>
        </p:grpSpPr>
        <p:sp>
          <p:nvSpPr>
            <p:cNvPr id="340"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1"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2"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3"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4"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5"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6"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7"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48"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49"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350" name="Group 8"/>
          <p:cNvGrpSpPr/>
          <p:nvPr/>
        </p:nvGrpSpPr>
        <p:grpSpPr>
          <a:xfrm>
            <a:off x="0" y="0"/>
            <a:ext cx="12190320" cy="6856200"/>
            <a:chOff x="0" y="0"/>
            <a:chExt cx="12190320" cy="6856200"/>
          </a:xfrm>
        </p:grpSpPr>
        <p:sp>
          <p:nvSpPr>
            <p:cNvPr id="351" name="Rectangle 13"/>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2" name="Oval 16"/>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3" name="Oval 17"/>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4" name="Oval 18"/>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5" name="Oval 19"/>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6" name="Oval 20"/>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7" name="Rectangle 10"/>
            <p:cNvSpPr/>
            <p:nvPr/>
          </p:nvSpPr>
          <p:spPr>
            <a:xfrm>
              <a:off x="6172200" y="402120"/>
              <a:ext cx="5594760" cy="6051960"/>
            </a:xfrm>
            <a:prstGeom prst="rect">
              <a:avLst/>
            </a:prstGeom>
            <a:solidFill>
              <a:schemeClr val="bg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8" name="Freeform 5"/>
            <p:cNvSpPr/>
            <p:nvPr/>
          </p:nvSpPr>
          <p:spPr>
            <a:xfrm rot="15922200">
              <a:off x="4203360" y="182628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9" name="Freeform 5"/>
            <p:cNvSpPr/>
            <p:nvPr/>
          </p:nvSpPr>
          <p:spPr>
            <a:xfrm rot="16200000">
              <a:off x="3295080" y="2803320"/>
              <a:ext cx="6051960" cy="1252800"/>
            </a:xfrm>
            <a:custGeom>
              <a:avLst/>
              <a:gdLst>
                <a:gd name="textAreaLeft" fmla="*/ 0 w 6051960"/>
                <a:gd name="textAreaRight" fmla="*/ 6053760 w 6051960"/>
                <a:gd name="textAreaTop" fmla="*/ 0 h 1252800"/>
                <a:gd name="textAreaBottom" fmla="*/ 1254600 h 125280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60"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61" name="Rectangle 15"/>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362" name="PlaceHolder 1"/>
          <p:cNvSpPr>
            <a:spLocks noGrp="1"/>
          </p:cNvSpPr>
          <p:nvPr>
            <p:ph type="ftr" idx="49"/>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363" name="PlaceHolder 2"/>
          <p:cNvSpPr>
            <a:spLocks noGrp="1"/>
          </p:cNvSpPr>
          <p:nvPr>
            <p:ph type="sldNum" idx="50"/>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49AA0304-DCA4-4285-87F0-8A1280478893}"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364" name="PlaceHolder 3"/>
          <p:cNvSpPr>
            <a:spLocks noGrp="1"/>
          </p:cNvSpPr>
          <p:nvPr>
            <p:ph type="dt" idx="51"/>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88" r:id="rId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22" name="Group 7"/>
          <p:cNvGrpSpPr/>
          <p:nvPr/>
        </p:nvGrpSpPr>
        <p:grpSpPr>
          <a:xfrm>
            <a:off x="0" y="0"/>
            <a:ext cx="12190320" cy="6856200"/>
            <a:chOff x="0" y="0"/>
            <a:chExt cx="12190320" cy="6856200"/>
          </a:xfrm>
        </p:grpSpPr>
        <p:sp>
          <p:nvSpPr>
            <p:cNvPr id="23"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4"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5"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6"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7"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8"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29"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0"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1"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32"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33" name="Group 8"/>
          <p:cNvGrpSpPr/>
          <p:nvPr/>
        </p:nvGrpSpPr>
        <p:grpSpPr>
          <a:xfrm>
            <a:off x="0" y="0"/>
            <a:ext cx="12190320" cy="6856200"/>
            <a:chOff x="0" y="0"/>
            <a:chExt cx="12190320" cy="6856200"/>
          </a:xfrm>
        </p:grpSpPr>
        <p:sp>
          <p:nvSpPr>
            <p:cNvPr id="34" name="Rectangle 12"/>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5" name="Oval 16"/>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6" name="Oval 17"/>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7" name="Oval 18"/>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8" name="Oval 19"/>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39" name="Oval 20"/>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40" name="Freeform 5"/>
            <p:cNvSpPr/>
            <p:nvPr/>
          </p:nvSpPr>
          <p:spPr>
            <a:xfrm rot="10371600">
              <a:off x="264240" y="443952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41" name="Freeform 5"/>
            <p:cNvSpPr/>
            <p:nvPr/>
          </p:nvSpPr>
          <p:spPr>
            <a:xfrm rot="10800000">
              <a:off x="461160" y="32112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42"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43" name="Rectangle 15"/>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44" name="PlaceHolder 1"/>
          <p:cNvSpPr>
            <a:spLocks noGrp="1"/>
          </p:cNvSpPr>
          <p:nvPr>
            <p:ph type="ftr" idx="4"/>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45" name="PlaceHolder 2"/>
          <p:cNvSpPr>
            <a:spLocks noGrp="1"/>
          </p:cNvSpPr>
          <p:nvPr>
            <p:ph type="sldNum" idx="5"/>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DE912731-85DF-4E43-B136-C407ED467BE7}"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46" name="PlaceHolder 3"/>
          <p:cNvSpPr>
            <a:spLocks noGrp="1"/>
          </p:cNvSpPr>
          <p:nvPr>
            <p:ph type="dt" idx="6"/>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47" name="Group 7"/>
          <p:cNvGrpSpPr/>
          <p:nvPr/>
        </p:nvGrpSpPr>
        <p:grpSpPr>
          <a:xfrm>
            <a:off x="0" y="0"/>
            <a:ext cx="12190320" cy="6856200"/>
            <a:chOff x="0" y="0"/>
            <a:chExt cx="12190320" cy="6856200"/>
          </a:xfrm>
        </p:grpSpPr>
        <p:sp>
          <p:nvSpPr>
            <p:cNvPr id="48"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49"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0"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1"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2"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3"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4"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5"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56"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57"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58" name="Group 6"/>
          <p:cNvGrpSpPr/>
          <p:nvPr/>
        </p:nvGrpSpPr>
        <p:grpSpPr>
          <a:xfrm>
            <a:off x="0" y="0"/>
            <a:ext cx="12190320" cy="6856200"/>
            <a:chOff x="0" y="0"/>
            <a:chExt cx="12190320" cy="6856200"/>
          </a:xfrm>
        </p:grpSpPr>
        <p:sp>
          <p:nvSpPr>
            <p:cNvPr id="59" name="Rectangle 10"/>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0" name="Oval 13"/>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1"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2" name="Oval 15"/>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3" name="Oval 17"/>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4" name="Oval 18"/>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5" name="Freeform 5"/>
            <p:cNvSpPr/>
            <p:nvPr/>
          </p:nvSpPr>
          <p:spPr>
            <a:xfrm rot="21010200">
              <a:off x="8490240" y="271404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6" name="Freeform 5"/>
            <p:cNvSpPr/>
            <p:nvPr/>
          </p:nvSpPr>
          <p:spPr>
            <a:xfrm>
              <a:off x="455760" y="2801160"/>
              <a:ext cx="11275920" cy="3600720"/>
            </a:xfrm>
            <a:custGeom>
              <a:avLst/>
              <a:gdLst>
                <a:gd name="textAreaLeft" fmla="*/ 0 w 11275920"/>
                <a:gd name="textAreaRight" fmla="*/ 11277720 w 11275920"/>
                <a:gd name="textAreaTop" fmla="*/ 0 h 3600720"/>
                <a:gd name="textAreaBottom" fmla="*/ 3602520 h 3600720"/>
              </a:gdLst>
              <a:ahLst/>
              <a:rect l="textAreaLeft" t="textAreaTop" r="textAreaRight" b="textAreaBottom"/>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67"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68" name="Rectangle 12"/>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69" name="PlaceHolder 1"/>
          <p:cNvSpPr>
            <a:spLocks noGrp="1"/>
          </p:cNvSpPr>
          <p:nvPr>
            <p:ph type="ftr" idx="7"/>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70" name="PlaceHolder 2"/>
          <p:cNvSpPr>
            <a:spLocks noGrp="1"/>
          </p:cNvSpPr>
          <p:nvPr>
            <p:ph type="sldNum" idx="8"/>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E1C9A323-671E-452B-AF1F-C1F9EAF1688A}"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71" name="PlaceHolder 3"/>
          <p:cNvSpPr>
            <a:spLocks noGrp="1"/>
          </p:cNvSpPr>
          <p:nvPr>
            <p:ph type="dt" idx="9"/>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72" name="Group 7"/>
          <p:cNvGrpSpPr/>
          <p:nvPr/>
        </p:nvGrpSpPr>
        <p:grpSpPr>
          <a:xfrm>
            <a:off x="0" y="0"/>
            <a:ext cx="12190320" cy="6856200"/>
            <a:chOff x="0" y="0"/>
            <a:chExt cx="12190320" cy="6856200"/>
          </a:xfrm>
        </p:grpSpPr>
        <p:sp>
          <p:nvSpPr>
            <p:cNvPr id="73"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4"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5"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6"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7"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8"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79"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0"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1"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82"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83" name="Group 2"/>
          <p:cNvGrpSpPr/>
          <p:nvPr/>
        </p:nvGrpSpPr>
        <p:grpSpPr>
          <a:xfrm>
            <a:off x="0" y="0"/>
            <a:ext cx="12190320" cy="6856200"/>
            <a:chOff x="0" y="0"/>
            <a:chExt cx="12190320" cy="6856200"/>
          </a:xfrm>
        </p:grpSpPr>
        <p:sp>
          <p:nvSpPr>
            <p:cNvPr id="84" name="Rectangle 16"/>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5" name="Oval 19"/>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6" name="Oval 21"/>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7" name="Oval 22"/>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8" name="Oval 23"/>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89" name="Oval 24"/>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90" name="Freeform 5"/>
            <p:cNvSpPr/>
            <p:nvPr/>
          </p:nvSpPr>
          <p:spPr>
            <a:xfrm rot="21010200">
              <a:off x="8490240" y="418428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91" name="Freeform 5"/>
            <p:cNvSpPr/>
            <p:nvPr/>
          </p:nvSpPr>
          <p:spPr>
            <a:xfrm>
              <a:off x="455760" y="4241880"/>
              <a:ext cx="11275920" cy="2335320"/>
            </a:xfrm>
            <a:custGeom>
              <a:avLst/>
              <a:gdLst>
                <a:gd name="textAreaLeft" fmla="*/ 0 w 11275920"/>
                <a:gd name="textAreaRight" fmla="*/ 11277720 w 11275920"/>
                <a:gd name="textAreaTop" fmla="*/ 0 h 2335320"/>
                <a:gd name="textAreaBottom" fmla="*/ 2337120 h 233532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92"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93" name="TextBox 15"/>
          <p:cNvSpPr/>
          <p:nvPr/>
        </p:nvSpPr>
        <p:spPr>
          <a:xfrm>
            <a:off x="881640" y="607320"/>
            <a:ext cx="800280" cy="1552680"/>
          </a:xfrm>
          <a:prstGeom prst="rect">
            <a:avLst/>
          </a:prstGeom>
          <a:noFill/>
          <a:ln w="0">
            <a:noFill/>
          </a:ln>
        </p:spPr>
        <p:style>
          <a:lnRef idx="0"/>
          <a:fillRef idx="0"/>
          <a:effectRef idx="0"/>
          <a:fontRef idx="minor"/>
        </p:style>
        <p:txBody>
          <a:bodyPr lIns="90000" rIns="90000" tIns="45000" bIns="45000" anchor="t">
            <a:spAutoFit/>
          </a:bodyPr>
          <a:p>
            <a:pPr algn="r" defTabSz="457200">
              <a:lnSpc>
                <a:spcPct val="100000"/>
              </a:lnSpc>
            </a:pPr>
            <a:r>
              <a:rPr b="0" lang="en-US" sz="9600" strike="noStrike" u="none">
                <a:solidFill>
                  <a:schemeClr val="accent1">
                    <a:lumMod val="60000"/>
                    <a:lumOff val="40000"/>
                  </a:schemeClr>
                </a:solidFill>
                <a:uFillTx/>
                <a:latin typeface="Arial"/>
              </a:rPr>
              <a:t>“</a:t>
            </a:r>
            <a:endParaRPr b="0" lang="en-US" sz="9600" strike="noStrike" u="none">
              <a:solidFill>
                <a:srgbClr val="000000"/>
              </a:solidFill>
              <a:uFillTx/>
              <a:latin typeface="Arial"/>
            </a:endParaRPr>
          </a:p>
        </p:txBody>
      </p:sp>
      <p:sp>
        <p:nvSpPr>
          <p:cNvPr id="94" name="TextBox 12"/>
          <p:cNvSpPr/>
          <p:nvPr/>
        </p:nvSpPr>
        <p:spPr>
          <a:xfrm>
            <a:off x="9884520" y="2613960"/>
            <a:ext cx="650880" cy="1552680"/>
          </a:xfrm>
          <a:prstGeom prst="rect">
            <a:avLst/>
          </a:prstGeom>
          <a:noFill/>
          <a:ln w="0">
            <a:noFill/>
          </a:ln>
        </p:spPr>
        <p:style>
          <a:lnRef idx="0"/>
          <a:fillRef idx="0"/>
          <a:effectRef idx="0"/>
          <a:fontRef idx="minor"/>
        </p:style>
        <p:txBody>
          <a:bodyPr lIns="90000" rIns="90000" tIns="45000" bIns="45000" anchor="t">
            <a:spAutoFit/>
          </a:bodyPr>
          <a:p>
            <a:pPr algn="r" defTabSz="457200">
              <a:lnSpc>
                <a:spcPct val="100000"/>
              </a:lnSpc>
            </a:pPr>
            <a:r>
              <a:rPr b="0" lang="en-US" sz="9600" strike="noStrike" u="none">
                <a:solidFill>
                  <a:schemeClr val="accent1">
                    <a:lumMod val="60000"/>
                    <a:lumOff val="40000"/>
                  </a:schemeClr>
                </a:solidFill>
                <a:uFillTx/>
                <a:latin typeface="Arial"/>
              </a:rPr>
              <a:t>”</a:t>
            </a:r>
            <a:endParaRPr b="0" lang="en-US" sz="9600" strike="noStrike" u="none">
              <a:solidFill>
                <a:srgbClr val="000000"/>
              </a:solidFill>
              <a:uFillTx/>
              <a:latin typeface="Arial"/>
            </a:endParaRPr>
          </a:p>
        </p:txBody>
      </p:sp>
      <p:sp>
        <p:nvSpPr>
          <p:cNvPr id="95" name="Rectangle 18"/>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96" name="PlaceHolder 1"/>
          <p:cNvSpPr>
            <a:spLocks noGrp="1"/>
          </p:cNvSpPr>
          <p:nvPr>
            <p:ph type="ftr" idx="10"/>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97" name="PlaceHolder 2"/>
          <p:cNvSpPr>
            <a:spLocks noGrp="1"/>
          </p:cNvSpPr>
          <p:nvPr>
            <p:ph type="sldNum" idx="11"/>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6CD5E8BD-7393-4468-8C3D-9E1DC54DC18A}"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98" name="PlaceHolder 3"/>
          <p:cNvSpPr>
            <a:spLocks noGrp="1"/>
          </p:cNvSpPr>
          <p:nvPr>
            <p:ph type="dt" idx="12"/>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99" name="Group 7"/>
          <p:cNvGrpSpPr/>
          <p:nvPr/>
        </p:nvGrpSpPr>
        <p:grpSpPr>
          <a:xfrm>
            <a:off x="0" y="0"/>
            <a:ext cx="12190320" cy="6856200"/>
            <a:chOff x="0" y="0"/>
            <a:chExt cx="12190320" cy="6856200"/>
          </a:xfrm>
        </p:grpSpPr>
        <p:sp>
          <p:nvSpPr>
            <p:cNvPr id="100"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1"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2"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3"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4"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5"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6"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7"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08"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09"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110" name="Group 8"/>
          <p:cNvGrpSpPr/>
          <p:nvPr/>
        </p:nvGrpSpPr>
        <p:grpSpPr>
          <a:xfrm>
            <a:off x="0" y="0"/>
            <a:ext cx="12190320" cy="6856200"/>
            <a:chOff x="0" y="0"/>
            <a:chExt cx="12190320" cy="6856200"/>
          </a:xfrm>
        </p:grpSpPr>
        <p:sp>
          <p:nvSpPr>
            <p:cNvPr id="111" name="Rectangle 10"/>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2" name="Oval 14"/>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3" name="Oval 15"/>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4" name="Oval 16"/>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5" name="Oval 17"/>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6" name="Oval 18"/>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7" name="Freeform 5"/>
            <p:cNvSpPr/>
            <p:nvPr/>
          </p:nvSpPr>
          <p:spPr>
            <a:xfrm rot="21010200">
              <a:off x="8490240" y="41925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8" name="Freeform 5"/>
            <p:cNvSpPr/>
            <p:nvPr/>
          </p:nvSpPr>
          <p:spPr>
            <a:xfrm>
              <a:off x="455760" y="4241880"/>
              <a:ext cx="11275920" cy="2335320"/>
            </a:xfrm>
            <a:custGeom>
              <a:avLst/>
              <a:gdLst>
                <a:gd name="textAreaLeft" fmla="*/ 0 w 11275920"/>
                <a:gd name="textAreaRight" fmla="*/ 11277720 w 11275920"/>
                <a:gd name="textAreaTop" fmla="*/ 0 h 2335320"/>
                <a:gd name="textAreaBottom" fmla="*/ 2337120 h 233532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19"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20" name="Rectangle 13"/>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121" name="PlaceHolder 1"/>
          <p:cNvSpPr>
            <a:spLocks noGrp="1"/>
          </p:cNvSpPr>
          <p:nvPr>
            <p:ph type="ftr" idx="13"/>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22" name="PlaceHolder 2"/>
          <p:cNvSpPr>
            <a:spLocks noGrp="1"/>
          </p:cNvSpPr>
          <p:nvPr>
            <p:ph type="sldNum" idx="14"/>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5C6568D7-0263-4889-9004-AD6227433756}"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123" name="PlaceHolder 3"/>
          <p:cNvSpPr>
            <a:spLocks noGrp="1"/>
          </p:cNvSpPr>
          <p:nvPr>
            <p:ph type="dt" idx="15"/>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24" name="Group 7"/>
          <p:cNvGrpSpPr/>
          <p:nvPr/>
        </p:nvGrpSpPr>
        <p:grpSpPr>
          <a:xfrm>
            <a:off x="0" y="0"/>
            <a:ext cx="12190320" cy="6856200"/>
            <a:chOff x="0" y="0"/>
            <a:chExt cx="12190320" cy="6856200"/>
          </a:xfrm>
        </p:grpSpPr>
        <p:sp>
          <p:nvSpPr>
            <p:cNvPr id="125"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26"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27"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28"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29"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30"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31"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32"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33"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34"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cxnSp>
        <p:nvCxnSpPr>
          <p:cNvPr id="135" name="Straight Connector 16"/>
          <p:cNvCxnSpPr/>
          <p:nvPr/>
        </p:nvCxnSpPr>
        <p:spPr>
          <a:xfrm>
            <a:off x="4403880" y="2569320"/>
            <a:ext cx="1800" cy="3494520"/>
          </a:xfrm>
          <a:prstGeom prst="straightConnector1">
            <a:avLst/>
          </a:prstGeom>
          <a:ln cap="rnd" w="12700">
            <a:solidFill>
              <a:srgbClr val="b31166">
                <a:alpha val="40000"/>
              </a:srgbClr>
            </a:solidFill>
            <a:round/>
          </a:ln>
        </p:spPr>
      </p:cxnSp>
      <p:cxnSp>
        <p:nvCxnSpPr>
          <p:cNvPr id="136" name="Straight Connector 17"/>
          <p:cNvCxnSpPr/>
          <p:nvPr/>
        </p:nvCxnSpPr>
        <p:spPr>
          <a:xfrm>
            <a:off x="7772400" y="2569320"/>
            <a:ext cx="1800" cy="3494520"/>
          </a:xfrm>
          <a:prstGeom prst="straightConnector1">
            <a:avLst/>
          </a:prstGeom>
          <a:ln cap="rnd" w="12700">
            <a:solidFill>
              <a:srgbClr val="b31166">
                <a:alpha val="40000"/>
              </a:srgbClr>
            </a:solidFill>
            <a:round/>
          </a:ln>
        </p:spPr>
      </p:cxnSp>
      <p:sp>
        <p:nvSpPr>
          <p:cNvPr id="137" name="PlaceHolder 1"/>
          <p:cNvSpPr>
            <a:spLocks noGrp="1"/>
          </p:cNvSpPr>
          <p:nvPr>
            <p:ph type="ftr" idx="16"/>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38" name="PlaceHolder 2"/>
          <p:cNvSpPr>
            <a:spLocks noGrp="1"/>
          </p:cNvSpPr>
          <p:nvPr>
            <p:ph type="sldNum" idx="17"/>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7A9208E1-27B1-4268-8E71-2B2B3DC5B5DF}"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139" name="PlaceHolder 3"/>
          <p:cNvSpPr>
            <a:spLocks noGrp="1"/>
          </p:cNvSpPr>
          <p:nvPr>
            <p:ph type="dt" idx="18"/>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9"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40" name="Group 7"/>
          <p:cNvGrpSpPr/>
          <p:nvPr/>
        </p:nvGrpSpPr>
        <p:grpSpPr>
          <a:xfrm>
            <a:off x="0" y="0"/>
            <a:ext cx="12190320" cy="6856200"/>
            <a:chOff x="0" y="0"/>
            <a:chExt cx="12190320" cy="6856200"/>
          </a:xfrm>
        </p:grpSpPr>
        <p:sp>
          <p:nvSpPr>
            <p:cNvPr id="141"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2"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3"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4"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5"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6"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7"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8"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49"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50"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cxnSp>
        <p:nvCxnSpPr>
          <p:cNvPr id="151" name="Straight Connector 42"/>
          <p:cNvCxnSpPr/>
          <p:nvPr/>
        </p:nvCxnSpPr>
        <p:spPr>
          <a:xfrm>
            <a:off x="4405680" y="2569320"/>
            <a:ext cx="1800" cy="3494520"/>
          </a:xfrm>
          <a:prstGeom prst="straightConnector1">
            <a:avLst/>
          </a:prstGeom>
          <a:ln cap="rnd" w="12700">
            <a:solidFill>
              <a:srgbClr val="b31166">
                <a:alpha val="40000"/>
              </a:srgbClr>
            </a:solidFill>
            <a:round/>
          </a:ln>
        </p:spPr>
      </p:cxnSp>
      <p:cxnSp>
        <p:nvCxnSpPr>
          <p:cNvPr id="152" name="Straight Connector 43"/>
          <p:cNvCxnSpPr/>
          <p:nvPr/>
        </p:nvCxnSpPr>
        <p:spPr>
          <a:xfrm>
            <a:off x="7797600" y="2569320"/>
            <a:ext cx="1800" cy="3494520"/>
          </a:xfrm>
          <a:prstGeom prst="straightConnector1">
            <a:avLst/>
          </a:prstGeom>
          <a:ln cap="rnd" w="12700">
            <a:solidFill>
              <a:srgbClr val="b31166">
                <a:alpha val="40000"/>
              </a:srgbClr>
            </a:solidFill>
            <a:round/>
          </a:ln>
        </p:spPr>
      </p:cxnSp>
      <p:sp>
        <p:nvSpPr>
          <p:cNvPr id="153" name="PlaceHolder 1"/>
          <p:cNvSpPr>
            <a:spLocks noGrp="1"/>
          </p:cNvSpPr>
          <p:nvPr>
            <p:ph type="ftr" idx="19"/>
          </p:nvPr>
        </p:nvSpPr>
        <p:spPr>
          <a:xfrm>
            <a:off x="561240" y="6391800"/>
            <a:ext cx="364248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54" name="PlaceHolder 2"/>
          <p:cNvSpPr>
            <a:spLocks noGrp="1"/>
          </p:cNvSpPr>
          <p:nvPr>
            <p:ph type="sldNum" idx="20"/>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257519EB-68D2-43C7-8789-7F835EE38F0A}"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155" name="PlaceHolder 3"/>
          <p:cNvSpPr>
            <a:spLocks noGrp="1"/>
          </p:cNvSpPr>
          <p:nvPr>
            <p:ph type="dt" idx="21"/>
          </p:nvPr>
        </p:nvSpPr>
        <p:spPr>
          <a:xfrm>
            <a:off x="1065312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56" name="Group 7"/>
          <p:cNvGrpSpPr/>
          <p:nvPr/>
        </p:nvGrpSpPr>
        <p:grpSpPr>
          <a:xfrm>
            <a:off x="0" y="0"/>
            <a:ext cx="12190320" cy="6856200"/>
            <a:chOff x="0" y="0"/>
            <a:chExt cx="12190320" cy="6856200"/>
          </a:xfrm>
        </p:grpSpPr>
        <p:sp>
          <p:nvSpPr>
            <p:cNvPr id="157"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58"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59"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0"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1"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2"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3"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4"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65"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66" name="Rectangle 20"/>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167" name="PlaceHolder 1"/>
          <p:cNvSpPr>
            <a:spLocks noGrp="1"/>
          </p:cNvSpPr>
          <p:nvPr>
            <p:ph type="ftr" idx="22"/>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68" name="PlaceHolder 2"/>
          <p:cNvSpPr>
            <a:spLocks noGrp="1"/>
          </p:cNvSpPr>
          <p:nvPr>
            <p:ph type="sldNum" idx="23"/>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9B09FEB1-A9A7-40D2-80F6-31DFAABAF2DC}"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169" name="PlaceHolder 3"/>
          <p:cNvSpPr>
            <a:spLocks noGrp="1"/>
          </p:cNvSpPr>
          <p:nvPr>
            <p:ph type="dt" idx="24"/>
          </p:nvPr>
        </p:nvSpPr>
        <p:spPr>
          <a:xfrm>
            <a:off x="10695600" y="6391800"/>
            <a:ext cx="98892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grpSp>
        <p:nvGrpSpPr>
          <p:cNvPr id="170" name="Group 7"/>
          <p:cNvGrpSpPr/>
          <p:nvPr/>
        </p:nvGrpSpPr>
        <p:grpSpPr>
          <a:xfrm>
            <a:off x="0" y="0"/>
            <a:ext cx="12190320" cy="6856200"/>
            <a:chOff x="0" y="0"/>
            <a:chExt cx="12190320" cy="6856200"/>
          </a:xfrm>
        </p:grpSpPr>
        <p:sp>
          <p:nvSpPr>
            <p:cNvPr id="171" name="Rectangle 6"/>
            <p:cNvSpPr/>
            <p:nvPr/>
          </p:nvSpPr>
          <p:spPr>
            <a:xfrm>
              <a:off x="0" y="0"/>
              <a:ext cx="12190320" cy="6856200"/>
            </a:xfrm>
            <a:prstGeom prst="rect">
              <a:avLst/>
            </a:prstGeom>
            <a:blipFill rotWithShape="0">
              <a:blip r:embed="rId2"/>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2" name="Oval 12"/>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3" name="Oval 14"/>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4"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5" name="Oval 15"/>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6" name="Oval 16"/>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7" name="Freeform 5"/>
            <p:cNvSpPr/>
            <p:nvPr/>
          </p:nvSpPr>
          <p:spPr>
            <a:xfrm rot="21010200">
              <a:off x="8490240" y="17967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8" name="Freeform 5"/>
            <p:cNvSpPr/>
            <p:nvPr/>
          </p:nvSpPr>
          <p:spPr>
            <a:xfrm>
              <a:off x="459360" y="1866240"/>
              <a:ext cx="11275920" cy="4532040"/>
            </a:xfrm>
            <a:custGeom>
              <a:avLst/>
              <a:gdLst>
                <a:gd name="textAreaLeft" fmla="*/ 0 w 11275920"/>
                <a:gd name="textAreaRight" fmla="*/ 11277720 w 11275920"/>
                <a:gd name="textAreaTop" fmla="*/ 0 h 4532040"/>
                <a:gd name="textAreaBottom" fmla="*/ 4533840 h 4532040"/>
              </a:gdLst>
              <a:ahLst/>
              <a:rect l="textAreaLeft" t="textAreaTop" r="textAreaRight" b="textAreaBottom"/>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79"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80" name="Rectangle 20" hidden="1"/>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grpSp>
        <p:nvGrpSpPr>
          <p:cNvPr id="181" name="Group 8"/>
          <p:cNvGrpSpPr/>
          <p:nvPr/>
        </p:nvGrpSpPr>
        <p:grpSpPr>
          <a:xfrm>
            <a:off x="0" y="0"/>
            <a:ext cx="12190320" cy="6856200"/>
            <a:chOff x="0" y="0"/>
            <a:chExt cx="12190320" cy="6856200"/>
          </a:xfrm>
        </p:grpSpPr>
        <p:sp>
          <p:nvSpPr>
            <p:cNvPr id="182" name="Rectangle 11"/>
            <p:cNvSpPr/>
            <p:nvPr/>
          </p:nvSpPr>
          <p:spPr>
            <a:xfrm>
              <a:off x="0" y="0"/>
              <a:ext cx="12190320" cy="6856200"/>
            </a:xfrm>
            <a:prstGeom prst="rect">
              <a:avLst/>
            </a:prstGeom>
            <a:blipFill rotWithShape="0">
              <a:blip r:embed="rId3"/>
              <a:srcRect/>
              <a:stretch/>
            </a:blip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3" name="Oval 14"/>
            <p:cNvSpPr/>
            <p:nvPr/>
          </p:nvSpPr>
          <p:spPr>
            <a:xfrm>
              <a:off x="0" y="2666880"/>
              <a:ext cx="4189320" cy="4189320"/>
            </a:xfrm>
            <a:prstGeom prst="ellipse">
              <a:avLst/>
            </a:prstGeom>
            <a:gradFill rotWithShape="0">
              <a:gsLst>
                <a:gs pos="0">
                  <a:srgbClr val="9b6bf2">
                    <a:alpha val="11000"/>
                  </a:srgbClr>
                </a:gs>
                <a:gs pos="36000">
                  <a:srgbClr val="9b6bf2">
                    <a:alpha val="10000"/>
                  </a:srgbClr>
                </a:gs>
                <a:gs pos="75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4" name="Oval 15"/>
            <p:cNvSpPr/>
            <p:nvPr/>
          </p:nvSpPr>
          <p:spPr>
            <a:xfrm>
              <a:off x="0" y="2895480"/>
              <a:ext cx="2360520" cy="2360520"/>
            </a:xfrm>
            <a:prstGeom prst="ellipse">
              <a:avLst/>
            </a:prstGeom>
            <a:gradFill rotWithShape="0">
              <a:gsLst>
                <a:gs pos="0">
                  <a:srgbClr val="9b6bf2">
                    <a:alpha val="8000"/>
                  </a:srgbClr>
                </a:gs>
                <a:gs pos="36000">
                  <a:srgbClr val="9b6bf2">
                    <a:alpha val="8000"/>
                  </a:srgbClr>
                </a:gs>
                <a:gs pos="72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5" name="Oval 17"/>
            <p:cNvSpPr/>
            <p:nvPr/>
          </p:nvSpPr>
          <p:spPr>
            <a:xfrm>
              <a:off x="8609040" y="5867280"/>
              <a:ext cx="988920" cy="988920"/>
            </a:xfrm>
            <a:prstGeom prst="ellipse">
              <a:avLst/>
            </a:prstGeom>
            <a:gradFill rotWithShape="0">
              <a:gsLst>
                <a:gs pos="0">
                  <a:srgbClr val="9b6bf2">
                    <a:alpha val="14000"/>
                  </a:srgbClr>
                </a:gs>
                <a:gs pos="36000">
                  <a:srgbClr val="9b6bf2">
                    <a:alpha val="7000"/>
                  </a:srgbClr>
                </a:gs>
                <a:gs pos="66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6" name="Oval 18"/>
            <p:cNvSpPr/>
            <p:nvPr/>
          </p:nvSpPr>
          <p:spPr>
            <a:xfrm>
              <a:off x="8609040" y="1676520"/>
              <a:ext cx="2817720" cy="2817720"/>
            </a:xfrm>
            <a:prstGeom prst="ellipse">
              <a:avLst/>
            </a:prstGeom>
            <a:gradFill rotWithShape="0">
              <a:gsLst>
                <a:gs pos="0">
                  <a:srgbClr val="9b6bf2">
                    <a:alpha val="7000"/>
                  </a:srgbClr>
                </a:gs>
                <a:gs pos="36000">
                  <a:srgbClr val="9b6bf2">
                    <a:alpha val="6000"/>
                  </a:srgbClr>
                </a:gs>
                <a:gs pos="69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7" name="Oval 19"/>
            <p:cNvSpPr/>
            <p:nvPr/>
          </p:nvSpPr>
          <p:spPr>
            <a:xfrm>
              <a:off x="7999560" y="8640"/>
              <a:ext cx="1598400" cy="1598400"/>
            </a:xfrm>
            <a:prstGeom prst="ellipse">
              <a:avLst/>
            </a:prstGeom>
            <a:gradFill rotWithShape="0">
              <a:gsLst>
                <a:gs pos="0">
                  <a:srgbClr val="9b6bf2">
                    <a:alpha val="14000"/>
                  </a:srgbClr>
                </a:gs>
                <a:gs pos="36000">
                  <a:srgbClr val="9b6bf2">
                    <a:alpha val="7000"/>
                  </a:srgbClr>
                </a:gs>
                <a:gs pos="73000">
                  <a:srgbClr val="9b6bf2">
                    <a:alpha val="0"/>
                  </a:srgbClr>
                </a:gs>
              </a:gsLst>
              <a:path path="circle">
                <a:fillToRect l="50000" t="50000" r="50000" b="50000"/>
              </a:path>
            </a:gra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8" name="Rectangle 6"/>
            <p:cNvSpPr/>
            <p:nvPr/>
          </p:nvSpPr>
          <p:spPr>
            <a:xfrm>
              <a:off x="414720" y="402120"/>
              <a:ext cx="6509160" cy="6051960"/>
            </a:xfrm>
            <a:prstGeom prst="rect">
              <a:avLst/>
            </a:prstGeom>
            <a:solidFill>
              <a:schemeClr val="bg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89" name="Freeform 5"/>
            <p:cNvSpPr/>
            <p:nvPr/>
          </p:nvSpPr>
          <p:spPr>
            <a:xfrm rot="5101800">
              <a:off x="6296400" y="4575960"/>
              <a:ext cx="3297600" cy="439200"/>
            </a:xfrm>
            <a:custGeom>
              <a:avLst/>
              <a:gdLst>
                <a:gd name="textAreaLeft" fmla="*/ 0 w 3297600"/>
                <a:gd name="textAreaRight" fmla="*/ 3299400 w 3297600"/>
                <a:gd name="textAreaTop" fmla="*/ 0 h 439200"/>
                <a:gd name="textAreaBottom" fmla="*/ 441000 h 439200"/>
              </a:gdLst>
              <a:ahLst/>
              <a:rect l="textAreaLeft" t="textAreaTop" r="textAreaRight" b="textAreaBottom"/>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90" name="Freeform 5"/>
            <p:cNvSpPr/>
            <p:nvPr/>
          </p:nvSpPr>
          <p:spPr>
            <a:xfrm rot="5400000">
              <a:off x="4450680" y="2801520"/>
              <a:ext cx="6051960" cy="1252800"/>
            </a:xfrm>
            <a:custGeom>
              <a:avLst/>
              <a:gdLst>
                <a:gd name="textAreaLeft" fmla="*/ 0 w 6051960"/>
                <a:gd name="textAreaRight" fmla="*/ 6053760 w 6051960"/>
                <a:gd name="textAreaTop" fmla="*/ 0 h 1252800"/>
                <a:gd name="textAreaBottom" fmla="*/ 1254600 h 1252800"/>
              </a:gdLst>
              <a:ahLst/>
              <a:rect l="textAreaLeft" t="textAreaTop" r="textAreaRight" b="textAreaBottom"/>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sp>
          <p:nvSpPr>
            <p:cNvPr id="191" name="Freeform 5"/>
            <p:cNvSpPr/>
            <p:nvPr/>
          </p:nvSpPr>
          <p:spPr>
            <a:xfrm>
              <a:off x="0" y="1440"/>
              <a:ext cx="12190320" cy="6854760"/>
            </a:xfrm>
            <a:custGeom>
              <a:avLst/>
              <a:gdLst>
                <a:gd name="textAreaLeft" fmla="*/ 0 w 12190320"/>
                <a:gd name="textAreaRight" fmla="*/ 12192120 w 12190320"/>
                <a:gd name="textAreaTop" fmla="*/ 0 h 6854760"/>
                <a:gd name="textAreaBottom" fmla="*/ 6856560 h 6854760"/>
              </a:gdLst>
              <a:ahLst/>
              <a:rect l="textAreaLeft" t="textAreaTop" r="textAreaRight" b="textAreaBottom"/>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grpSp>
      <p:sp>
        <p:nvSpPr>
          <p:cNvPr id="192" name="Rectangle 13"/>
          <p:cNvSpPr/>
          <p:nvPr/>
        </p:nvSpPr>
        <p:spPr>
          <a:xfrm>
            <a:off x="10437840" y="0"/>
            <a:ext cx="684000" cy="1141200"/>
          </a:xfrm>
          <a:prstGeom prst="rect">
            <a:avLst/>
          </a:prstGeom>
          <a:solidFill>
            <a:schemeClr val="accent1"/>
          </a:solidFill>
          <a:ln>
            <a:noFill/>
          </a:ln>
          <a:effectLst>
            <a:outerShdw blurRad="38160" dir="5400000" dist="25560" rotWithShape="0">
              <a:srgbClr val="000000">
                <a:alpha val="45000"/>
              </a:srgbClr>
            </a:outerShdw>
          </a:effectLst>
        </p:spPr>
        <p:style>
          <a:lnRef idx="1">
            <a:schemeClr val="accent1"/>
          </a:lnRef>
          <a:fillRef idx="3">
            <a:schemeClr val="accent1"/>
          </a:fillRef>
          <a:effectRef idx="2">
            <a:schemeClr val="accent1"/>
          </a:effectRef>
          <a:fontRef idx="minor"/>
        </p:style>
        <p:txBody>
          <a:bodyPr lIns="90000" rIns="90000" tIns="45000" bIns="45000" anchor="t">
            <a:noAutofit/>
          </a:bodyPr>
          <a:p>
            <a:pPr>
              <a:lnSpc>
                <a:spcPct val="100000"/>
              </a:lnSpc>
            </a:pPr>
            <a:endParaRPr b="0" lang="en-US" sz="1800" strike="noStrike" u="none">
              <a:solidFill>
                <a:srgbClr val="ffffff"/>
              </a:solidFill>
              <a:uFillTx/>
              <a:latin typeface="Arial"/>
            </a:endParaRPr>
          </a:p>
        </p:txBody>
      </p:sp>
      <p:sp>
        <p:nvSpPr>
          <p:cNvPr id="193" name="PlaceHolder 1"/>
          <p:cNvSpPr>
            <a:spLocks noGrp="1"/>
          </p:cNvSpPr>
          <p:nvPr>
            <p:ph type="ftr" idx="25"/>
          </p:nvPr>
        </p:nvSpPr>
        <p:spPr>
          <a:xfrm>
            <a:off x="561240" y="6391800"/>
            <a:ext cx="3858120" cy="30312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uFillTx/>
                <a:latin typeface="Times New Roman"/>
              </a:defRPr>
            </a:lvl1pPr>
          </a:lstStyle>
          <a:p>
            <a:pPr indent="0" algn="ctr">
              <a:lnSpc>
                <a:spcPct val="100000"/>
              </a:lnSpc>
              <a:buNone/>
              <a:tabLst>
                <a:tab algn="l" pos="0"/>
              </a:tabLst>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
        <p:nvSpPr>
          <p:cNvPr id="194" name="PlaceHolder 2"/>
          <p:cNvSpPr>
            <a:spLocks noGrp="1"/>
          </p:cNvSpPr>
          <p:nvPr>
            <p:ph type="sldNum" idx="26"/>
          </p:nvPr>
        </p:nvSpPr>
        <p:spPr>
          <a:xfrm>
            <a:off x="10352520" y="295560"/>
            <a:ext cx="836280" cy="765720"/>
          </a:xfrm>
          <a:prstGeom prst="rect">
            <a:avLst/>
          </a:prstGeom>
          <a:noFill/>
          <a:ln w="0">
            <a:noFill/>
          </a:ln>
        </p:spPr>
        <p:txBody>
          <a:bodyPr lIns="91440" rIns="91440" tIns="45720" bIns="45720" anchor="b">
            <a:noAutofit/>
          </a:bodyPr>
          <a:lstStyle>
            <a:lvl1pPr indent="0" algn="ctr" defTabSz="457200">
              <a:lnSpc>
                <a:spcPct val="100000"/>
              </a:lnSpc>
              <a:buNone/>
              <a:tabLst>
                <a:tab algn="l" pos="0"/>
              </a:tabLst>
              <a:defRPr b="0" lang="en-US" sz="2800" strike="noStrike" u="none">
                <a:solidFill>
                  <a:schemeClr val="lt1"/>
                </a:solidFill>
                <a:uFillTx/>
                <a:latin typeface="Century Gothic"/>
              </a:defRPr>
            </a:lvl1pPr>
          </a:lstStyle>
          <a:p>
            <a:pPr indent="0" algn="ctr" defTabSz="457200">
              <a:lnSpc>
                <a:spcPct val="100000"/>
              </a:lnSpc>
              <a:buNone/>
              <a:tabLst>
                <a:tab algn="l" pos="0"/>
              </a:tabLst>
            </a:pPr>
            <a:fld id="{A0E84EE1-275C-4CE4-8938-025A08C81DB4}" type="slidenum">
              <a:rPr b="0" lang="en-US" sz="2800" strike="noStrike" u="none">
                <a:solidFill>
                  <a:schemeClr val="lt1"/>
                </a:solidFill>
                <a:uFillTx/>
                <a:latin typeface="Century Gothic"/>
              </a:rPr>
              <a:t>1</a:t>
            </a:fld>
            <a:endParaRPr b="0" lang="en-US" sz="2800" strike="noStrike" u="none">
              <a:solidFill>
                <a:srgbClr val="000000"/>
              </a:solidFill>
              <a:uFillTx/>
              <a:latin typeface="Times New Roman"/>
            </a:endParaRPr>
          </a:p>
        </p:txBody>
      </p:sp>
      <p:sp>
        <p:nvSpPr>
          <p:cNvPr id="195" name="PlaceHolder 3"/>
          <p:cNvSpPr>
            <a:spLocks noGrp="1"/>
          </p:cNvSpPr>
          <p:nvPr>
            <p:ph type="dt" idx="27"/>
          </p:nvPr>
        </p:nvSpPr>
        <p:spPr>
          <a:xfrm>
            <a:off x="10653120" y="6391800"/>
            <a:ext cx="990360" cy="30312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uFillTx/>
                <a:latin typeface="Times New Roman"/>
              </a:defRPr>
            </a:lvl1pPr>
          </a:lstStyle>
          <a:p>
            <a:pPr indent="0">
              <a:buNone/>
            </a:pPr>
            <a:r>
              <a:rPr b="0" lang="en-US" sz="1400" strike="noStrike" u="none">
                <a:solidFill>
                  <a:srgbClr val="000000"/>
                </a:solidFill>
                <a:uFillTx/>
                <a:latin typeface="Times New Roman"/>
              </a:rPr>
              <a:t> </a:t>
            </a:r>
            <a:endParaRPr b="0" lang="en-US"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65"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1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2.xml"/>
</Relationships>
</file>

<file path=ppt/slides/_rels/slide1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2.xml"/>
</Relationships>
</file>

<file path=ppt/slides/_rels/slide1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2.xml"/>
</Relationships>
</file>

<file path=ppt/slides/_rels/slide1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2.xml"/>
</Relationships>
</file>

<file path=ppt/slides/_rels/slide1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2.xml"/>
</Relationships>
</file>

<file path=ppt/slides/_rels/slide1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2.xml"/>
</Relationships>
</file>

<file path=ppt/slides/_rels/slide1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2.xml"/>
</Relationships>
</file>

<file path=ppt/slides/_rels/slide1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2.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2.xml"/>
</Relationships>
</file>

<file path=ppt/slides/_rels/slide21.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2.xml"/>
</Relationships>
</file>

<file path=ppt/slides/_rels/slide2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2.xml"/>
</Relationships>
</file>

<file path=ppt/slides/_rels/slide2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2.xml"/>
</Relationships>
</file>

<file path=ppt/slides/_rels/slide24.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2.xml"/>
</Relationships>
</file>

<file path=ppt/slides/_rels/slide2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2.xml"/>
</Relationships>
</file>

<file path=ppt/slides/_rels/slide2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2.xml"/>
</Relationships>
</file>

<file path=ppt/slides/_rels/slide2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12.xml"/>
</Relationships>
</file>

<file path=ppt/slides/_rels/slide28.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2.xml"/>
</Relationships>
</file>

<file path=ppt/slides/_rels/slide29.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0.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2.xml"/>
</Relationships>
</file>

<file path=ppt/slides/_rels/slide3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slideLayout" Target="../slideLayouts/slideLayout12.xml"/>
</Relationships>
</file>

<file path=ppt/slides/_rels/slide32.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slideLayout" Target="../slideLayouts/slideLayout1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36.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PlaceHolder 1"/>
          <p:cNvSpPr>
            <a:spLocks noGrp="1"/>
          </p:cNvSpPr>
          <p:nvPr>
            <p:ph type="title"/>
          </p:nvPr>
        </p:nvSpPr>
        <p:spPr>
          <a:xfrm>
            <a:off x="1154880" y="2099880"/>
            <a:ext cx="8823960" cy="2675880"/>
          </a:xfrm>
          <a:prstGeom prst="rect">
            <a:avLst/>
          </a:prstGeom>
          <a:noFill/>
          <a:ln w="0">
            <a:noFill/>
          </a:ln>
        </p:spPr>
        <p:txBody>
          <a:bodyPr lIns="91440" rIns="91440" tIns="45720" bIns="45720" anchor="b">
            <a:noAutofit/>
          </a:bodyPr>
          <a:p>
            <a:pPr indent="0" algn="ctr">
              <a:buNone/>
            </a:pPr>
            <a:endParaRPr b="0" lang="en-US" sz="1800" strike="noStrike" u="none">
              <a:solidFill>
                <a:srgbClr val="000000"/>
              </a:solidFill>
              <a:uFillTx/>
              <a:latin typeface="Arial"/>
            </a:endParaRPr>
          </a:p>
        </p:txBody>
      </p:sp>
      <p:sp>
        <p:nvSpPr>
          <p:cNvPr id="366" name="PlaceHolder 2"/>
          <p:cNvSpPr>
            <a:spLocks noGrp="1"/>
          </p:cNvSpPr>
          <p:nvPr>
            <p:ph type="subTitle"/>
          </p:nvPr>
        </p:nvSpPr>
        <p:spPr>
          <a:xfrm>
            <a:off x="1154880" y="4777560"/>
            <a:ext cx="8823960" cy="859680"/>
          </a:xfrm>
          <a:prstGeom prst="rect">
            <a:avLst/>
          </a:prstGeom>
          <a:noFill/>
          <a:ln w="0">
            <a:noFill/>
          </a:ln>
        </p:spPr>
        <p:txBody>
          <a:bodyPr lIns="91440" rIns="91440" tIns="45720" bIns="45720" anchor="t">
            <a:noAutofit/>
          </a:bodyPr>
          <a:p>
            <a:pPr indent="0" algn="ctr">
              <a:buNone/>
            </a:pPr>
            <a:endParaRPr b="0" lang="en-US" sz="1800" strike="noStrike" u="none">
              <a:solidFill>
                <a:srgbClr val="000000"/>
              </a:solidFill>
              <a:uFillTx/>
              <a:latin typeface="Arial"/>
            </a:endParaRPr>
          </a:p>
        </p:txBody>
      </p:sp>
      <p:sp>
        <p:nvSpPr>
          <p:cNvPr id="367" name="Rectangle 4"/>
          <p:cNvSpPr/>
          <p:nvPr/>
        </p:nvSpPr>
        <p:spPr>
          <a:xfrm>
            <a:off x="847080" y="856800"/>
            <a:ext cx="10566720" cy="5109120"/>
          </a:xfrm>
          <a:prstGeom prst="rect">
            <a:avLst/>
          </a:prstGeom>
          <a:blipFill rotWithShape="0">
            <a:blip r:embed="rId1"/>
            <a:srcRect/>
            <a:stretch/>
          </a:blipFill>
          <a:ln cap="rnd">
            <a:solidFill>
              <a:srgbClr val="4e072c"/>
            </a:solidFill>
            <a:round/>
          </a:ln>
        </p:spPr>
        <p:style>
          <a:lnRef idx="2">
            <a:schemeClr val="accent1">
              <a:shade val="15000"/>
            </a:schemeClr>
          </a:lnRef>
          <a:fillRef idx="1">
            <a:schemeClr val="accent1"/>
          </a:fillRef>
          <a:effectRef idx="0">
            <a:schemeClr val="accent1"/>
          </a:effectRef>
          <a:fontRef idx="minor"/>
        </p:style>
        <p:txBody>
          <a:bodyPr lIns="90000" rIns="90000" tIns="45000" bIns="45000" anchor="ctr">
            <a:noAutofit/>
          </a:bodyPr>
          <a:p>
            <a:pPr algn="ctr" defTabSz="457200">
              <a:lnSpc>
                <a:spcPct val="100000"/>
              </a:lnSpc>
            </a:pPr>
            <a:endParaRPr b="0" lang="en-IN" sz="1800" strike="noStrike" u="none">
              <a:solidFill>
                <a:schemeClr val="lt1"/>
              </a:solidFill>
              <a:uFillTx/>
              <a:latin typeface="Century Gothic"/>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42">
                                  <p:stCondLst>
                                    <p:cond delay="0"/>
                                  </p:stCondLst>
                                  <p:childTnLst>
                                    <p:set>
                                      <p:cBhvr>
                                        <p:cTn id="6" dur="1" fill="hold">
                                          <p:stCondLst>
                                            <p:cond delay="0"/>
                                          </p:stCondLst>
                                        </p:cTn>
                                        <p:tgtEl>
                                          <p:spTgt spid="367"/>
                                        </p:tgtEl>
                                        <p:attrNameLst>
                                          <p:attrName>style.visibility</p:attrName>
                                        </p:attrNameLst>
                                      </p:cBhvr>
                                      <p:to>
                                        <p:strVal val="visible"/>
                                      </p:to>
                                    </p:set>
                                    <p:animEffect filter="fade" transition="in">
                                      <p:cBhvr additive="repl">
                                        <p:cTn id="7" dur="1500"/>
                                        <p:tgtEl>
                                          <p:spTgt spid="367"/>
                                        </p:tgtEl>
                                      </p:cBhvr>
                                    </p:animEffect>
                                    <p:anim calcmode="lin" valueType="num">
                                      <p:cBhvr additive="repl">
                                        <p:cTn id="8" dur="1500" fill="hold"/>
                                        <p:tgtEl>
                                          <p:spTgt spid="367"/>
                                        </p:tgtEl>
                                        <p:attrNameLst>
                                          <p:attrName>ppt_x</p:attrName>
                                        </p:attrNameLst>
                                      </p:cBhvr>
                                      <p:tavLst>
                                        <p:tav tm="0">
                                          <p:val>
                                            <p:strVal val="#ppt_x"/>
                                          </p:val>
                                        </p:tav>
                                        <p:tav tm="100000">
                                          <p:val>
                                            <p:strVal val="#ppt_x"/>
                                          </p:val>
                                        </p:tav>
                                      </p:tavLst>
                                    </p:anim>
                                    <p:anim calcmode="lin" valueType="num">
                                      <p:cBhvr additive="repl">
                                        <p:cTn id="9" dur="1500" fill="hold"/>
                                        <p:tgtEl>
                                          <p:spTgt spid="36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PlaceHolder 1"/>
          <p:cNvSpPr>
            <a:spLocks noGrp="1"/>
          </p:cNvSpPr>
          <p:nvPr>
            <p:ph type="title"/>
          </p:nvPr>
        </p:nvSpPr>
        <p:spPr>
          <a:xfrm>
            <a:off x="3472560" y="114300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0" lang="en-US" sz="3600" strike="noStrike" u="none">
                <a:ln>
                  <a:solidFill>
                    <a:srgbClr val="000000"/>
                  </a:solidFill>
                </a:ln>
                <a:solidFill>
                  <a:srgbClr val="ffffff"/>
                </a:solidFill>
                <a:uFillTx/>
                <a:latin typeface="Arial"/>
              </a:rPr>
              <a:t>Feasibility Study</a:t>
            </a:r>
            <a:endParaRPr b="0" lang="en-US" sz="3600" strike="noStrike" u="none">
              <a:ln>
                <a:solidFill>
                  <a:srgbClr val="000000"/>
                </a:solidFill>
              </a:ln>
              <a:solidFill>
                <a:srgbClr val="ffffff"/>
              </a:solidFill>
              <a:uFillTx/>
              <a:latin typeface="Arial"/>
            </a:endParaRPr>
          </a:p>
        </p:txBody>
      </p:sp>
      <p:sp>
        <p:nvSpPr>
          <p:cNvPr id="387" name="PlaceHolder 2"/>
          <p:cNvSpPr>
            <a:spLocks noGrp="1"/>
          </p:cNvSpPr>
          <p:nvPr>
            <p:ph/>
          </p:nvPr>
        </p:nvSpPr>
        <p:spPr>
          <a:xfrm>
            <a:off x="1360800" y="2971800"/>
            <a:ext cx="8823960" cy="3886200"/>
          </a:xfrm>
          <a:prstGeom prst="rect">
            <a:avLst/>
          </a:prstGeom>
          <a:noFill/>
          <a:ln w="0">
            <a:noFill/>
          </a:ln>
        </p:spPr>
        <p:txBody>
          <a:bodyPr lIns="91440" rIns="91440" tIns="45720" bIns="45720" anchor="t">
            <a:noAutofit/>
          </a:bodyPr>
          <a:p>
            <a:pPr marL="343080" indent="-343080" defTabSz="457200">
              <a:lnSpc>
                <a:spcPct val="100000"/>
              </a:lnSpc>
              <a:spcBef>
                <a:spcPts val="1191"/>
              </a:spcBef>
              <a:spcAft>
                <a:spcPts val="992"/>
              </a:spcAft>
              <a:buClr>
                <a:srgbClr val="b31166"/>
              </a:buClr>
              <a:buSzPct val="80000"/>
              <a:buFont typeface="Wingdings 3" charset="2"/>
              <a:buChar char=""/>
            </a:pPr>
            <a:r>
              <a:rPr b="1" lang="en-US" sz="1400" strike="noStrike" u="none">
                <a:solidFill>
                  <a:schemeClr val="dk1">
                    <a:lumMod val="75000"/>
                    <a:lumOff val="25000"/>
                  </a:schemeClr>
                </a:solidFill>
                <a:uFillTx/>
                <a:latin typeface="Times New Roman"/>
                <a:ea typeface="Calibri"/>
              </a:rPr>
              <a:t>Technical Feasibility:</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System Requirements: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Integration with Existing Systems: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Hardware Requirements: </a:t>
            </a:r>
            <a:r>
              <a:rPr b="0" lang="en-US" sz="1400" strike="noStrike" u="none">
                <a:solidFill>
                  <a:schemeClr val="dk1">
                    <a:lumMod val="75000"/>
                    <a:lumOff val="25000"/>
                  </a:schemeClr>
                </a:solidFill>
                <a:uFillTx/>
                <a:latin typeface="Times New Roman"/>
                <a:ea typeface="Calibri"/>
              </a:rPr>
              <a:t>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1" lang="en-US" sz="1400" strike="noStrike" u="none">
                <a:solidFill>
                  <a:schemeClr val="dk1">
                    <a:lumMod val="75000"/>
                    <a:lumOff val="25000"/>
                  </a:schemeClr>
                </a:solidFill>
                <a:uFillTx/>
                <a:latin typeface="Times New Roman"/>
                <a:ea typeface="Calibri"/>
              </a:rPr>
              <a:t>Economic Feasibility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Initial Costs: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Operational Costs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Return on Investment (ROI) </a:t>
            </a:r>
            <a:endParaRPr b="0" lang="en-US" sz="1400" strike="noStrike" u="none">
              <a:solidFill>
                <a:srgbClr val="000000"/>
              </a:solidFill>
              <a:uFillTx/>
              <a:latin typeface="Arial"/>
            </a:endParaRPr>
          </a:p>
        </p:txBody>
      </p:sp>
      <p:sp>
        <p:nvSpPr>
          <p:cNvPr id="388" name="PlaceHolder 5"/>
          <p:cNvSpPr txBox="1"/>
          <p:nvPr/>
        </p:nvSpPr>
        <p:spPr>
          <a:xfrm>
            <a:off x="1143000" y="2300400"/>
            <a:ext cx="8823960" cy="900000"/>
          </a:xfrm>
          <a:prstGeom prst="rect">
            <a:avLst/>
          </a:prstGeom>
          <a:noFill/>
          <a:ln w="0">
            <a:noFill/>
          </a:ln>
        </p:spPr>
        <p:txBody>
          <a:bodyPr anchor="t">
            <a:noAutofit/>
          </a:bodyPr>
          <a:p>
            <a:pPr marL="343080" indent="-343080" algn="just" defTabSz="457200">
              <a:lnSpc>
                <a:spcPct val="100000"/>
              </a:lnSpc>
              <a:spcBef>
                <a:spcPts val="1191"/>
              </a:spcBef>
              <a:spcAft>
                <a:spcPts val="992"/>
              </a:spcAft>
              <a:buClr>
                <a:srgbClr val="b31166"/>
              </a:buClr>
              <a:buSzPct val="80000"/>
              <a:buFont typeface="Wingdings 3" charset="2"/>
              <a:buChar char=""/>
            </a:pPr>
            <a:r>
              <a:rPr b="0" lang="en-US" sz="1400" strike="noStrike" u="none">
                <a:solidFill>
                  <a:schemeClr val="dk1">
                    <a:lumMod val="75000"/>
                    <a:lumOff val="25000"/>
                  </a:schemeClr>
                </a:solidFill>
                <a:uFillTx/>
                <a:latin typeface="Times New Roman"/>
                <a:ea typeface="Calibri"/>
              </a:rPr>
              <a:t>The feasibility study for a Library Management System (LMS) assesses whether implementing this system is practical, cost-effective, and beneficial for a library. It evaluates the technical, economic, operational, and time feasibility to ensure the project aligns with organizational goals, resources, and constraints.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PlaceHolder 1"/>
          <p:cNvSpPr>
            <a:spLocks noGrp="1"/>
          </p:cNvSpPr>
          <p:nvPr>
            <p:ph type="title"/>
          </p:nvPr>
        </p:nvSpPr>
        <p:spPr>
          <a:xfrm>
            <a:off x="3472560" y="114300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Feasibility Study</a:t>
            </a:r>
            <a:endParaRPr b="1" lang="en-US" sz="3600" strike="noStrike" u="none">
              <a:ln>
                <a:solidFill>
                  <a:srgbClr val="000000"/>
                </a:solidFill>
              </a:ln>
              <a:solidFill>
                <a:srgbClr val="ffffff"/>
              </a:solidFill>
              <a:uFillTx/>
              <a:latin typeface="Arial"/>
            </a:endParaRPr>
          </a:p>
        </p:txBody>
      </p:sp>
      <p:sp>
        <p:nvSpPr>
          <p:cNvPr id="390" name="PlaceHolder 2"/>
          <p:cNvSpPr>
            <a:spLocks noGrp="1"/>
          </p:cNvSpPr>
          <p:nvPr>
            <p:ph/>
          </p:nvPr>
        </p:nvSpPr>
        <p:spPr>
          <a:xfrm>
            <a:off x="1113840" y="2067480"/>
            <a:ext cx="8823960" cy="4790520"/>
          </a:xfrm>
          <a:prstGeom prst="rect">
            <a:avLst/>
          </a:prstGeom>
          <a:noFill/>
          <a:ln w="0">
            <a:noFill/>
          </a:ln>
        </p:spPr>
        <p:txBody>
          <a:bodyPr lIns="91440" rIns="91440" tIns="45720" bIns="45720" anchor="t">
            <a:noAutofit/>
          </a:bodyPr>
          <a:p>
            <a:pPr marL="343080" indent="-343080" defTabSz="457200">
              <a:lnSpc>
                <a:spcPct val="100000"/>
              </a:lnSpc>
              <a:spcBef>
                <a:spcPts val="1191"/>
              </a:spcBef>
              <a:spcAft>
                <a:spcPts val="992"/>
              </a:spcAft>
              <a:buClr>
                <a:srgbClr val="b31166"/>
              </a:buClr>
              <a:buSzPct val="80000"/>
              <a:buFont typeface="Wingdings 3" charset="2"/>
              <a:buChar char=""/>
            </a:pPr>
            <a:r>
              <a:rPr b="1" lang="en-US" sz="1400" strike="noStrike" u="none">
                <a:solidFill>
                  <a:schemeClr val="dk1">
                    <a:lumMod val="75000"/>
                    <a:lumOff val="25000"/>
                  </a:schemeClr>
                </a:solidFill>
                <a:uFillTx/>
                <a:latin typeface="Times New Roman"/>
                <a:ea typeface="Calibri"/>
              </a:rPr>
              <a:t>Operational Feasibility:</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Ease of Use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Staff Training and Adaptability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1" lang="en-US" sz="1400" strike="noStrike" u="none">
                <a:solidFill>
                  <a:schemeClr val="dk1">
                    <a:lumMod val="75000"/>
                    <a:lumOff val="25000"/>
                  </a:schemeClr>
                </a:solidFill>
                <a:uFillTx/>
                <a:latin typeface="Times New Roman"/>
                <a:ea typeface="Calibri"/>
              </a:rPr>
              <a:t>Schedule Feasibility:</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Implementation Timeline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Milestones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Potential Delays</a:t>
            </a:r>
            <a:endParaRPr b="0" lang="en-US" sz="1400" strike="noStrike" u="none">
              <a:solidFill>
                <a:srgbClr val="000000"/>
              </a:solidFill>
              <a:uFillTx/>
              <a:latin typeface="Arial"/>
            </a:endParaRPr>
          </a:p>
          <a:p>
            <a:pPr marL="343080" indent="-343080" defTabSz="457200">
              <a:spcBef>
                <a:spcPts val="1191"/>
              </a:spcBef>
              <a:spcAft>
                <a:spcPts val="992"/>
              </a:spcAft>
              <a:buClr>
                <a:srgbClr val="b31166"/>
              </a:buClr>
              <a:buSzPct val="80000"/>
              <a:buFont typeface="Wingdings 3" charset="2"/>
              <a:buChar char=""/>
            </a:pPr>
            <a:r>
              <a:rPr b="1" lang="en-US" sz="1400" strike="noStrike" u="none">
                <a:solidFill>
                  <a:schemeClr val="dk1">
                    <a:lumMod val="75000"/>
                    <a:lumOff val="25000"/>
                  </a:schemeClr>
                </a:solidFill>
                <a:uFillTx/>
                <a:latin typeface="Times New Roman"/>
                <a:ea typeface="Calibri"/>
              </a:rPr>
              <a:t>Legal and Compliance Feasibility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Data Privacy and Security </a:t>
            </a:r>
            <a:endParaRPr b="0" lang="en-US" sz="1400" strike="noStrike" u="none">
              <a:solidFill>
                <a:srgbClr val="000000"/>
              </a:solidFill>
              <a:uFillTx/>
              <a:latin typeface="Arial"/>
            </a:endParaRPr>
          </a:p>
          <a:p>
            <a:pPr lvl="1" marL="864000" indent="-324000" defTabSz="457200">
              <a:spcBef>
                <a:spcPts val="1191"/>
              </a:spcBef>
              <a:spcAft>
                <a:spcPts val="992"/>
              </a:spcAft>
              <a:buClr>
                <a:srgbClr val="000000"/>
              </a:buClr>
              <a:buSzPct val="75000"/>
              <a:buFont typeface="Symbol" charset="2"/>
              <a:buChar char=""/>
            </a:pPr>
            <a:r>
              <a:rPr b="0" lang="en-US" sz="1400" strike="noStrike" u="none">
                <a:solidFill>
                  <a:schemeClr val="dk1">
                    <a:lumMod val="75000"/>
                    <a:lumOff val="25000"/>
                  </a:schemeClr>
                </a:solidFill>
                <a:uFillTx/>
                <a:latin typeface="Times New Roman"/>
                <a:ea typeface="Calibri"/>
              </a:rPr>
              <a:t>Licensing and Copyright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0" lang="en-US" sz="3600" strike="noStrike" u="none">
                <a:ln>
                  <a:solidFill>
                    <a:srgbClr val="000000"/>
                  </a:solidFill>
                </a:ln>
                <a:solidFill>
                  <a:srgbClr val="ffffff"/>
                </a:solidFill>
                <a:uFillTx/>
                <a:latin typeface="Arial"/>
              </a:rPr>
              <a:t>DIAGRAMS</a:t>
            </a:r>
            <a:br>
              <a:rPr sz="3600"/>
            </a:br>
            <a:r>
              <a:rPr b="0" lang="en-US" sz="3600" strike="noStrike" u="none">
                <a:ln>
                  <a:solidFill>
                    <a:srgbClr val="000000"/>
                  </a:solidFill>
                </a:ln>
                <a:solidFill>
                  <a:srgbClr val="ffffff"/>
                </a:solidFill>
                <a:uFillTx/>
                <a:latin typeface="Arial"/>
              </a:rPr>
              <a:t>ER DIAGRAM</a:t>
            </a:r>
            <a:endParaRPr b="0" lang="en-US" sz="3600" strike="noStrike" u="none">
              <a:ln>
                <a:solidFill>
                  <a:srgbClr val="000000"/>
                </a:solidFill>
              </a:ln>
              <a:solidFill>
                <a:srgbClr val="ffffff"/>
              </a:solidFill>
              <a:uFillTx/>
              <a:latin typeface="Arial"/>
            </a:endParaRPr>
          </a:p>
        </p:txBody>
      </p:sp>
      <p:pic>
        <p:nvPicPr>
          <p:cNvPr id="392" name="" descr=""/>
          <p:cNvPicPr/>
          <p:nvPr/>
        </p:nvPicPr>
        <p:blipFill>
          <a:blip r:embed="rId1"/>
          <a:stretch/>
        </p:blipFill>
        <p:spPr>
          <a:xfrm>
            <a:off x="2064240" y="2286000"/>
            <a:ext cx="8222760" cy="45720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0" lang="en-US" sz="3600" strike="noStrike" u="none">
                <a:ln>
                  <a:solidFill>
                    <a:srgbClr val="000000"/>
                  </a:solidFill>
                </a:ln>
                <a:solidFill>
                  <a:srgbClr val="ffffff"/>
                </a:solidFill>
                <a:uFillTx/>
                <a:latin typeface="Arial"/>
              </a:rPr>
              <a:t>DIAGRAMS</a:t>
            </a:r>
            <a:br>
              <a:rPr sz="3600"/>
            </a:br>
            <a:r>
              <a:rPr b="0" lang="en-US" sz="3600" strike="noStrike" u="none">
                <a:ln>
                  <a:solidFill>
                    <a:srgbClr val="000000"/>
                  </a:solidFill>
                </a:ln>
                <a:solidFill>
                  <a:srgbClr val="ffffff"/>
                </a:solidFill>
                <a:uFillTx/>
                <a:latin typeface="Arial"/>
              </a:rPr>
              <a:t>USE CASE DIAGRAM</a:t>
            </a:r>
            <a:endParaRPr b="0" lang="en-US" sz="3600" strike="noStrike" u="none">
              <a:ln>
                <a:solidFill>
                  <a:srgbClr val="000000"/>
                </a:solidFill>
              </a:ln>
              <a:solidFill>
                <a:srgbClr val="ffffff"/>
              </a:solidFill>
              <a:uFillTx/>
              <a:latin typeface="Arial"/>
            </a:endParaRPr>
          </a:p>
        </p:txBody>
      </p:sp>
      <p:pic>
        <p:nvPicPr>
          <p:cNvPr id="394" name="" descr=""/>
          <p:cNvPicPr/>
          <p:nvPr/>
        </p:nvPicPr>
        <p:blipFill>
          <a:blip r:embed="rId1"/>
          <a:stretch/>
        </p:blipFill>
        <p:spPr>
          <a:xfrm>
            <a:off x="2455200" y="2472120"/>
            <a:ext cx="8259480" cy="404424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DIAGRAMS</a:t>
            </a:r>
            <a:br>
              <a:rPr sz="3600"/>
            </a:br>
            <a:r>
              <a:rPr b="1" lang="en-US" sz="3600" strike="noStrike" u="none">
                <a:ln>
                  <a:solidFill>
                    <a:srgbClr val="000000"/>
                  </a:solidFill>
                </a:ln>
                <a:solidFill>
                  <a:srgbClr val="ffffff"/>
                </a:solidFill>
                <a:uFillTx/>
                <a:latin typeface="Arial"/>
              </a:rPr>
              <a:t>USE CASE DIAGRAM</a:t>
            </a:r>
            <a:endParaRPr b="1" lang="en-US" sz="3600" strike="noStrike" u="none">
              <a:ln>
                <a:solidFill>
                  <a:srgbClr val="000000"/>
                </a:solidFill>
              </a:ln>
              <a:solidFill>
                <a:srgbClr val="ffffff"/>
              </a:solidFill>
              <a:uFillTx/>
              <a:latin typeface="Arial"/>
            </a:endParaRPr>
          </a:p>
        </p:txBody>
      </p:sp>
      <p:pic>
        <p:nvPicPr>
          <p:cNvPr id="396" name="" descr=""/>
          <p:cNvPicPr/>
          <p:nvPr/>
        </p:nvPicPr>
        <p:blipFill>
          <a:blip r:embed="rId1"/>
          <a:stretch/>
        </p:blipFill>
        <p:spPr>
          <a:xfrm>
            <a:off x="2851200" y="2410920"/>
            <a:ext cx="7124400" cy="421848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DIAGRAMS</a:t>
            </a:r>
            <a:br>
              <a:rPr sz="3600"/>
            </a:br>
            <a:r>
              <a:rPr b="1" lang="en-US" sz="3600" strike="noStrike" u="none">
                <a:ln>
                  <a:solidFill>
                    <a:srgbClr val="000000"/>
                  </a:solidFill>
                </a:ln>
                <a:solidFill>
                  <a:srgbClr val="ffffff"/>
                </a:solidFill>
                <a:uFillTx/>
                <a:latin typeface="Arial"/>
              </a:rPr>
              <a:t>USE CASE DIAGRAM</a:t>
            </a:r>
            <a:endParaRPr b="1" lang="en-US" sz="3600" strike="noStrike" u="none">
              <a:ln>
                <a:solidFill>
                  <a:srgbClr val="000000"/>
                </a:solidFill>
              </a:ln>
              <a:solidFill>
                <a:srgbClr val="ffffff"/>
              </a:solidFill>
              <a:uFillTx/>
              <a:latin typeface="Arial"/>
            </a:endParaRPr>
          </a:p>
        </p:txBody>
      </p:sp>
      <p:pic>
        <p:nvPicPr>
          <p:cNvPr id="398" name="" descr=""/>
          <p:cNvPicPr/>
          <p:nvPr/>
        </p:nvPicPr>
        <p:blipFill>
          <a:blip r:embed="rId1"/>
          <a:stretch/>
        </p:blipFill>
        <p:spPr>
          <a:xfrm>
            <a:off x="3353040" y="2286000"/>
            <a:ext cx="7162560" cy="413352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DIAGRAMS</a:t>
            </a:r>
            <a:br>
              <a:rPr sz="3600"/>
            </a:br>
            <a:r>
              <a:rPr b="1" lang="en-US" sz="3600" strike="noStrike" u="none">
                <a:ln>
                  <a:solidFill>
                    <a:srgbClr val="000000"/>
                  </a:solidFill>
                </a:ln>
                <a:solidFill>
                  <a:srgbClr val="ffffff"/>
                </a:solidFill>
                <a:uFillTx/>
                <a:latin typeface="Arial"/>
              </a:rPr>
              <a:t>ACTIVITY DIAGRAM</a:t>
            </a:r>
            <a:endParaRPr b="1" lang="en-US" sz="3600" strike="noStrike" u="none">
              <a:ln>
                <a:solidFill>
                  <a:srgbClr val="000000"/>
                </a:solidFill>
              </a:ln>
              <a:solidFill>
                <a:srgbClr val="ffffff"/>
              </a:solidFill>
              <a:uFillTx/>
              <a:latin typeface="Arial"/>
            </a:endParaRPr>
          </a:p>
        </p:txBody>
      </p:sp>
      <p:pic>
        <p:nvPicPr>
          <p:cNvPr id="400" name="" descr=""/>
          <p:cNvPicPr/>
          <p:nvPr/>
        </p:nvPicPr>
        <p:blipFill>
          <a:blip r:embed="rId1"/>
          <a:stretch/>
        </p:blipFill>
        <p:spPr>
          <a:xfrm>
            <a:off x="3590280" y="2307240"/>
            <a:ext cx="6864120" cy="455076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DIAGRAMS</a:t>
            </a:r>
            <a:br>
              <a:rPr sz="3600"/>
            </a:br>
            <a:r>
              <a:rPr b="1" lang="en-US" sz="3600" strike="noStrike" u="none">
                <a:ln>
                  <a:solidFill>
                    <a:srgbClr val="000000"/>
                  </a:solidFill>
                </a:ln>
                <a:solidFill>
                  <a:srgbClr val="ffffff"/>
                </a:solidFill>
                <a:uFillTx/>
                <a:latin typeface="Arial"/>
              </a:rPr>
              <a:t>CLASS DIAGRAM</a:t>
            </a:r>
            <a:endParaRPr b="1" lang="en-US" sz="3600" strike="noStrike" u="none">
              <a:ln>
                <a:solidFill>
                  <a:srgbClr val="000000"/>
                </a:solidFill>
              </a:ln>
              <a:solidFill>
                <a:srgbClr val="ffffff"/>
              </a:solidFill>
              <a:uFillTx/>
              <a:latin typeface="Arial"/>
            </a:endParaRPr>
          </a:p>
        </p:txBody>
      </p:sp>
      <p:pic>
        <p:nvPicPr>
          <p:cNvPr id="402" name="" descr=""/>
          <p:cNvPicPr/>
          <p:nvPr/>
        </p:nvPicPr>
        <p:blipFill>
          <a:blip r:embed="rId1"/>
          <a:stretch/>
        </p:blipFill>
        <p:spPr>
          <a:xfrm>
            <a:off x="2489400" y="2210040"/>
            <a:ext cx="7569000" cy="4419360"/>
          </a:xfrm>
          <a:prstGeom prst="rect">
            <a:avLst/>
          </a:prstGeom>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3"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DIAGRAMS</a:t>
            </a:r>
            <a:br>
              <a:rPr sz="3600"/>
            </a:br>
            <a:r>
              <a:rPr b="1" lang="en-US" sz="3600" strike="noStrike" u="none">
                <a:ln>
                  <a:solidFill>
                    <a:srgbClr val="000000"/>
                  </a:solidFill>
                </a:ln>
                <a:solidFill>
                  <a:srgbClr val="ffffff"/>
                </a:solidFill>
                <a:uFillTx/>
                <a:latin typeface="Arial"/>
              </a:rPr>
              <a:t>CLASS DIAGRAM</a:t>
            </a:r>
            <a:endParaRPr b="1" lang="en-US" sz="3600" strike="noStrike" u="none">
              <a:ln>
                <a:solidFill>
                  <a:srgbClr val="000000"/>
                </a:solidFill>
              </a:ln>
              <a:solidFill>
                <a:srgbClr val="ffffff"/>
              </a:solidFill>
              <a:uFillTx/>
              <a:latin typeface="Arial"/>
            </a:endParaRPr>
          </a:p>
        </p:txBody>
      </p:sp>
      <p:pic>
        <p:nvPicPr>
          <p:cNvPr id="404" name="" descr=""/>
          <p:cNvPicPr/>
          <p:nvPr/>
        </p:nvPicPr>
        <p:blipFill>
          <a:blip r:embed="rId1"/>
          <a:stretch/>
        </p:blipFill>
        <p:spPr>
          <a:xfrm>
            <a:off x="2439720" y="2364480"/>
            <a:ext cx="7530840" cy="4514400"/>
          </a:xfrm>
          <a:prstGeom prst="rect">
            <a:avLst/>
          </a:prstGeom>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HOME PAGE</a:t>
            </a:r>
            <a:endParaRPr b="1" lang="en-US" sz="3600" strike="noStrike" u="none">
              <a:ln>
                <a:solidFill>
                  <a:srgbClr val="000000"/>
                </a:solidFill>
              </a:ln>
              <a:solidFill>
                <a:srgbClr val="ffffff"/>
              </a:solidFill>
              <a:uFillTx/>
              <a:latin typeface="Arial"/>
            </a:endParaRPr>
          </a:p>
        </p:txBody>
      </p:sp>
      <p:pic>
        <p:nvPicPr>
          <p:cNvPr id="406" name="" descr=""/>
          <p:cNvPicPr/>
          <p:nvPr/>
        </p:nvPicPr>
        <p:blipFill>
          <a:blip r:embed="rId1"/>
          <a:stretch/>
        </p:blipFill>
        <p:spPr>
          <a:xfrm>
            <a:off x="477720" y="2286000"/>
            <a:ext cx="11201400" cy="45720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TextBox 2"/>
          <p:cNvSpPr/>
          <p:nvPr/>
        </p:nvSpPr>
        <p:spPr>
          <a:xfrm>
            <a:off x="5291640" y="831960"/>
            <a:ext cx="2012400" cy="759960"/>
          </a:xfrm>
          <a:prstGeom prst="rect">
            <a:avLst/>
          </a:prstGeom>
          <a:noFill/>
          <a:ln w="0">
            <a:noFill/>
          </a:ln>
        </p:spPr>
        <p:style>
          <a:lnRef idx="0"/>
          <a:fillRef idx="0"/>
          <a:effectRef idx="0"/>
          <a:fontRef idx="minor"/>
        </p:style>
        <p:txBody>
          <a:bodyPr lIns="90000" rIns="90000" tIns="45000" bIns="45000" anchor="t">
            <a:spAutoFit/>
          </a:bodyPr>
          <a:p>
            <a:pPr algn="ctr" defTabSz="457200">
              <a:lnSpc>
                <a:spcPct val="100000"/>
              </a:lnSpc>
            </a:pPr>
            <a:r>
              <a:rPr b="1" lang="en-US" sz="4400" strike="noStrike" u="none">
                <a:solidFill>
                  <a:schemeClr val="lt1"/>
                </a:solidFill>
                <a:uFillTx/>
                <a:latin typeface="Times New Roman"/>
              </a:rPr>
              <a:t>TO</a:t>
            </a:r>
            <a:endParaRPr b="0" lang="en-US" sz="4400" strike="noStrike" u="none">
              <a:solidFill>
                <a:srgbClr val="000000"/>
              </a:solidFill>
              <a:uFillTx/>
              <a:latin typeface="Arial"/>
            </a:endParaRPr>
          </a:p>
        </p:txBody>
      </p:sp>
      <p:sp>
        <p:nvSpPr>
          <p:cNvPr id="369" name=""/>
          <p:cNvSpPr/>
          <p:nvPr/>
        </p:nvSpPr>
        <p:spPr>
          <a:xfrm>
            <a:off x="2743200" y="2743200"/>
            <a:ext cx="6857640" cy="6854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2000" strike="noStrike" u="none">
                <a:solidFill>
                  <a:srgbClr val="000000"/>
                </a:solidFill>
                <a:uFillTx/>
                <a:latin typeface="Arial"/>
              </a:rPr>
              <a:t>LIBRARY MANAGEMENT SYSTEM</a:t>
            </a:r>
            <a:endParaRPr b="0" lang="en-US" sz="2000" strike="noStrike" u="none">
              <a:solidFill>
                <a:srgbClr val="000000"/>
              </a:solidFill>
              <a:uFillTx/>
              <a:latin typeface="Arial"/>
            </a:endParaRPr>
          </a:p>
        </p:txBody>
      </p:sp>
      <p:sp>
        <p:nvSpPr>
          <p:cNvPr id="370" name=""/>
          <p:cNvSpPr/>
          <p:nvPr/>
        </p:nvSpPr>
        <p:spPr>
          <a:xfrm>
            <a:off x="3723480" y="3529440"/>
            <a:ext cx="4800240" cy="11426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trike="noStrike" u="none">
                <a:solidFill>
                  <a:srgbClr val="000000"/>
                </a:solidFill>
                <a:uFillTx/>
                <a:latin typeface="Arial"/>
              </a:rPr>
              <a:t>CREATED BY:</a:t>
            </a:r>
            <a:endParaRPr b="0" lang="en-US" sz="1800" strike="noStrike" u="none">
              <a:solidFill>
                <a:srgbClr val="000000"/>
              </a:solidFill>
              <a:uFillTx/>
              <a:latin typeface="Arial"/>
            </a:endParaRPr>
          </a:p>
          <a:p>
            <a:pPr algn="ctr">
              <a:lnSpc>
                <a:spcPct val="100000"/>
              </a:lnSpc>
            </a:pPr>
            <a:endParaRPr b="0" lang="en-US" sz="1800" strike="noStrike" u="none">
              <a:solidFill>
                <a:srgbClr val="000000"/>
              </a:solidFill>
              <a:uFillTx/>
              <a:latin typeface="Arial"/>
            </a:endParaRPr>
          </a:p>
          <a:p>
            <a:pPr algn="ctr">
              <a:lnSpc>
                <a:spcPct val="100000"/>
              </a:lnSpc>
            </a:pPr>
            <a:r>
              <a:rPr b="1" lang="en-US" sz="1500" strike="noStrike" u="none">
                <a:solidFill>
                  <a:srgbClr val="000000"/>
                </a:solidFill>
                <a:uFillTx/>
                <a:latin typeface="Arial"/>
              </a:rPr>
              <a:t>MR.NANAVARE PRATIK DINKAR</a:t>
            </a:r>
            <a:endParaRPr b="0" lang="en-US" sz="1500" strike="noStrike" u="none">
              <a:solidFill>
                <a:srgbClr val="000000"/>
              </a:solidFill>
              <a:uFillTx/>
              <a:latin typeface="Arial"/>
            </a:endParaRPr>
          </a:p>
          <a:p>
            <a:pPr algn="ctr">
              <a:lnSpc>
                <a:spcPct val="100000"/>
              </a:lnSpc>
            </a:pPr>
            <a:r>
              <a:rPr b="1" lang="en-US" sz="1500" strike="noStrike" u="none">
                <a:solidFill>
                  <a:srgbClr val="000000"/>
                </a:solidFill>
                <a:uFillTx/>
                <a:latin typeface="Arial"/>
              </a:rPr>
              <a:t>MR.MULANI SHOYAB GULAB</a:t>
            </a:r>
            <a:endParaRPr b="0" lang="en-US" sz="1500" strike="noStrike" u="none">
              <a:solidFill>
                <a:srgbClr val="000000"/>
              </a:solidFill>
              <a:uFillTx/>
              <a:latin typeface="Arial"/>
            </a:endParaRPr>
          </a:p>
          <a:p>
            <a:pPr algn="ctr">
              <a:lnSpc>
                <a:spcPct val="100000"/>
              </a:lnSpc>
            </a:pPr>
            <a:endParaRPr b="0" lang="en-US" sz="1500" strike="noStrike" u="none">
              <a:solidFill>
                <a:srgbClr val="000000"/>
              </a:solidFill>
              <a:uFillTx/>
              <a:latin typeface="Arial"/>
            </a:endParaRPr>
          </a:p>
        </p:txBody>
      </p:sp>
      <p:sp>
        <p:nvSpPr>
          <p:cNvPr id="371" name=""/>
          <p:cNvSpPr/>
          <p:nvPr/>
        </p:nvSpPr>
        <p:spPr>
          <a:xfrm>
            <a:off x="4343400" y="5029200"/>
            <a:ext cx="3657240" cy="1142640"/>
          </a:xfrm>
          <a:prstGeom prst="rect">
            <a:avLst/>
          </a:prstGeom>
          <a:noFill/>
          <a:ln w="0">
            <a:noFill/>
          </a:ln>
        </p:spPr>
        <p:style>
          <a:lnRef idx="0"/>
          <a:fillRef idx="0"/>
          <a:effectRef idx="0"/>
          <a:fontRef idx="minor"/>
        </p:style>
        <p:txBody>
          <a:bodyPr lIns="90000" rIns="90000" tIns="45000" bIns="45000" anchor="t">
            <a:noAutofit/>
          </a:bodyPr>
          <a:p>
            <a:pPr algn="ctr">
              <a:lnSpc>
                <a:spcPct val="100000"/>
              </a:lnSpc>
            </a:pPr>
            <a:r>
              <a:rPr b="1" lang="en-US" sz="1800" strike="noStrike" u="none">
                <a:solidFill>
                  <a:srgbClr val="000000"/>
                </a:solidFill>
                <a:uFillTx/>
                <a:latin typeface="Arial"/>
              </a:rPr>
              <a:t>UNDER THE GUIDANCE OF </a:t>
            </a:r>
            <a:endParaRPr b="0" lang="en-US" sz="1800" strike="noStrike" u="none">
              <a:solidFill>
                <a:srgbClr val="000000"/>
              </a:solidFill>
              <a:uFillTx/>
              <a:latin typeface="Arial"/>
            </a:endParaRPr>
          </a:p>
          <a:p>
            <a:pPr algn="ctr">
              <a:lnSpc>
                <a:spcPct val="100000"/>
              </a:lnSpc>
            </a:pPr>
            <a:endParaRPr b="0" lang="en-US" sz="1800" strike="noStrike" u="none">
              <a:solidFill>
                <a:srgbClr val="000000"/>
              </a:solidFill>
              <a:uFillTx/>
              <a:latin typeface="Arial"/>
            </a:endParaRPr>
          </a:p>
          <a:p>
            <a:pPr algn="ctr">
              <a:lnSpc>
                <a:spcPct val="100000"/>
              </a:lnSpc>
            </a:pPr>
            <a:r>
              <a:rPr b="1" lang="en-US" sz="1600" strike="noStrike" u="none">
                <a:solidFill>
                  <a:srgbClr val="000000"/>
                </a:solidFill>
                <a:uFillTx/>
                <a:latin typeface="Arial"/>
              </a:rPr>
              <a:t>PROF.C.N. REDDY</a:t>
            </a:r>
            <a:endParaRPr b="0" lang="en-US" sz="16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REGISTRATION PAGE</a:t>
            </a:r>
            <a:endParaRPr b="1" lang="en-US" sz="3600" strike="noStrike" u="none">
              <a:ln>
                <a:solidFill>
                  <a:srgbClr val="000000"/>
                </a:solidFill>
              </a:ln>
              <a:solidFill>
                <a:srgbClr val="ffffff"/>
              </a:solidFill>
              <a:uFillTx/>
              <a:latin typeface="Arial"/>
            </a:endParaRPr>
          </a:p>
        </p:txBody>
      </p:sp>
      <p:pic>
        <p:nvPicPr>
          <p:cNvPr id="408" name="" descr=""/>
          <p:cNvPicPr/>
          <p:nvPr/>
        </p:nvPicPr>
        <p:blipFill>
          <a:blip r:embed="rId1"/>
          <a:stretch/>
        </p:blipFill>
        <p:spPr>
          <a:xfrm>
            <a:off x="471600" y="2286000"/>
            <a:ext cx="10958400" cy="4510080"/>
          </a:xfrm>
          <a:prstGeom prst="rect">
            <a:avLst/>
          </a:prstGeom>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9"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LOGIN PAGE</a:t>
            </a:r>
            <a:endParaRPr b="1" lang="en-US" sz="3600" strike="noStrike" u="none">
              <a:ln>
                <a:solidFill>
                  <a:srgbClr val="000000"/>
                </a:solidFill>
              </a:ln>
              <a:solidFill>
                <a:srgbClr val="ffffff"/>
              </a:solidFill>
              <a:uFillTx/>
              <a:latin typeface="Arial"/>
            </a:endParaRPr>
          </a:p>
        </p:txBody>
      </p:sp>
      <p:pic>
        <p:nvPicPr>
          <p:cNvPr id="410" name="" descr=""/>
          <p:cNvPicPr/>
          <p:nvPr/>
        </p:nvPicPr>
        <p:blipFill>
          <a:blip r:embed="rId1"/>
          <a:stretch/>
        </p:blipFill>
        <p:spPr>
          <a:xfrm>
            <a:off x="914400" y="2286000"/>
            <a:ext cx="10287000" cy="4572000"/>
          </a:xfrm>
          <a:prstGeom prst="rect">
            <a:avLst/>
          </a:prstGeom>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1"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ADMIN LOGIN PAGE</a:t>
            </a:r>
            <a:endParaRPr b="1" lang="en-US" sz="3600" strike="noStrike" u="none">
              <a:ln>
                <a:solidFill>
                  <a:srgbClr val="000000"/>
                </a:solidFill>
              </a:ln>
              <a:solidFill>
                <a:srgbClr val="ffffff"/>
              </a:solidFill>
              <a:uFillTx/>
              <a:latin typeface="Arial"/>
            </a:endParaRPr>
          </a:p>
        </p:txBody>
      </p:sp>
      <p:pic>
        <p:nvPicPr>
          <p:cNvPr id="412" name="" descr=""/>
          <p:cNvPicPr/>
          <p:nvPr/>
        </p:nvPicPr>
        <p:blipFill>
          <a:blip r:embed="rId1"/>
          <a:stretch/>
        </p:blipFill>
        <p:spPr>
          <a:xfrm>
            <a:off x="685800" y="2271600"/>
            <a:ext cx="10972800" cy="4586400"/>
          </a:xfrm>
          <a:prstGeom prst="rect">
            <a:avLst/>
          </a:prstGeom>
          <a:ln w="0">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ADMIN DASHBOARD</a:t>
            </a:r>
            <a:endParaRPr b="1" lang="en-US" sz="3600" strike="noStrike" u="none">
              <a:ln>
                <a:solidFill>
                  <a:srgbClr val="000000"/>
                </a:solidFill>
              </a:ln>
              <a:solidFill>
                <a:srgbClr val="ffffff"/>
              </a:solidFill>
              <a:uFillTx/>
              <a:latin typeface="Arial"/>
            </a:endParaRPr>
          </a:p>
        </p:txBody>
      </p:sp>
      <p:pic>
        <p:nvPicPr>
          <p:cNvPr id="414" name="" descr=""/>
          <p:cNvPicPr/>
          <p:nvPr/>
        </p:nvPicPr>
        <p:blipFill>
          <a:blip r:embed="rId1"/>
          <a:stretch/>
        </p:blipFill>
        <p:spPr>
          <a:xfrm>
            <a:off x="457200" y="2286000"/>
            <a:ext cx="11201400" cy="4572000"/>
          </a:xfrm>
          <a:prstGeom prst="rect">
            <a:avLst/>
          </a:prstGeom>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ADD/MANAGE CATEGORY</a:t>
            </a:r>
            <a:endParaRPr b="1" lang="en-US" sz="3600" strike="noStrike" u="none">
              <a:ln>
                <a:solidFill>
                  <a:srgbClr val="000000"/>
                </a:solidFill>
              </a:ln>
              <a:solidFill>
                <a:srgbClr val="ffffff"/>
              </a:solidFill>
              <a:uFillTx/>
              <a:latin typeface="Arial"/>
            </a:endParaRPr>
          </a:p>
        </p:txBody>
      </p:sp>
      <p:pic>
        <p:nvPicPr>
          <p:cNvPr id="416" name="" descr=""/>
          <p:cNvPicPr/>
          <p:nvPr/>
        </p:nvPicPr>
        <p:blipFill>
          <a:blip r:embed="rId1"/>
          <a:stretch/>
        </p:blipFill>
        <p:spPr>
          <a:xfrm>
            <a:off x="457200" y="2324520"/>
            <a:ext cx="11201400" cy="4533480"/>
          </a:xfrm>
          <a:prstGeom prst="rect">
            <a:avLst/>
          </a:prstGeom>
          <a:ln w="0">
            <a:noFill/>
          </a:ln>
        </p:spPr>
      </p:pic>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USER INTERFACES:</a:t>
            </a:r>
            <a:br>
              <a:rPr sz="3600"/>
            </a:br>
            <a:r>
              <a:rPr b="1" lang="en-US" sz="3600" strike="noStrike" u="none">
                <a:ln>
                  <a:solidFill>
                    <a:srgbClr val="000000"/>
                  </a:solidFill>
                </a:ln>
                <a:solidFill>
                  <a:srgbClr val="ffffff"/>
                </a:solidFill>
                <a:uFillTx/>
                <a:latin typeface="Arial"/>
              </a:rPr>
              <a:t>ADD/MANAGE CATEGORY</a:t>
            </a:r>
            <a:endParaRPr b="1" lang="en-US" sz="3600" strike="noStrike" u="none">
              <a:ln>
                <a:solidFill>
                  <a:srgbClr val="000000"/>
                </a:solidFill>
              </a:ln>
              <a:solidFill>
                <a:srgbClr val="ffffff"/>
              </a:solidFill>
              <a:uFillTx/>
              <a:latin typeface="Arial"/>
            </a:endParaRPr>
          </a:p>
        </p:txBody>
      </p:sp>
      <p:pic>
        <p:nvPicPr>
          <p:cNvPr id="418" name="" descr=""/>
          <p:cNvPicPr/>
          <p:nvPr/>
        </p:nvPicPr>
        <p:blipFill>
          <a:blip r:embed="rId1"/>
          <a:stretch/>
        </p:blipFill>
        <p:spPr>
          <a:xfrm>
            <a:off x="457200" y="2324520"/>
            <a:ext cx="11201400" cy="4533480"/>
          </a:xfrm>
          <a:prstGeom prst="rect">
            <a:avLst/>
          </a:prstGeom>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9"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1.</a:t>
            </a:r>
            <a:r>
              <a:rPr b="1" lang="en-US" sz="3600" strike="noStrike" u="none">
                <a:ln>
                  <a:solidFill>
                    <a:srgbClr val="000000"/>
                  </a:solidFill>
                </a:ln>
                <a:solidFill>
                  <a:srgbClr val="ffffff"/>
                </a:solidFill>
                <a:uFillTx/>
                <a:latin typeface="Arial"/>
              </a:rPr>
              <a:t>ADMIN</a:t>
            </a:r>
            <a:endParaRPr b="1" lang="en-US" sz="3600" strike="noStrike" u="none">
              <a:ln>
                <a:solidFill>
                  <a:srgbClr val="000000"/>
                </a:solidFill>
              </a:ln>
              <a:solidFill>
                <a:srgbClr val="ffffff"/>
              </a:solidFill>
              <a:uFillTx/>
              <a:latin typeface="Arial"/>
            </a:endParaRPr>
          </a:p>
        </p:txBody>
      </p:sp>
      <p:sp>
        <p:nvSpPr>
          <p:cNvPr id="420" name=""/>
          <p:cNvSpPr/>
          <p:nvPr/>
        </p:nvSpPr>
        <p:spPr>
          <a:xfrm>
            <a:off x="2648160" y="2286000"/>
            <a:ext cx="1827720" cy="4561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r>
              <a:rPr b="1" lang="en-US" sz="1800" strike="noStrike" u="none">
                <a:solidFill>
                  <a:srgbClr val="000000"/>
                </a:solidFill>
                <a:uFillTx/>
                <a:latin typeface="Arial"/>
              </a:rPr>
              <a:t>lms_admin:</a:t>
            </a:r>
            <a:endParaRPr b="1" lang="en-US" sz="1800" strike="noStrike" u="none">
              <a:solidFill>
                <a:srgbClr val="000000"/>
              </a:solidFill>
              <a:uFillTx/>
              <a:latin typeface="Arial"/>
            </a:endParaRPr>
          </a:p>
        </p:txBody>
      </p:sp>
      <p:sp>
        <p:nvSpPr>
          <p:cNvPr id="421" name=""/>
          <p:cNvSpPr/>
          <p:nvPr/>
        </p:nvSpPr>
        <p:spPr>
          <a:xfrm>
            <a:off x="2515680" y="4572000"/>
            <a:ext cx="1599120" cy="68472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endParaRPr b="0" lang="en-US" sz="1800" strike="noStrike" u="none">
              <a:solidFill>
                <a:srgbClr val="000000"/>
              </a:solidFill>
              <a:uFillTx/>
              <a:latin typeface="Arial"/>
            </a:endParaRPr>
          </a:p>
        </p:txBody>
      </p:sp>
      <p:pic>
        <p:nvPicPr>
          <p:cNvPr id="422" name="" descr=""/>
          <p:cNvPicPr/>
          <p:nvPr/>
        </p:nvPicPr>
        <p:blipFill>
          <a:blip r:embed="rId1"/>
          <a:stretch/>
        </p:blipFill>
        <p:spPr>
          <a:xfrm>
            <a:off x="2514600" y="2743200"/>
            <a:ext cx="7486560" cy="1713960"/>
          </a:xfrm>
          <a:prstGeom prst="rect">
            <a:avLst/>
          </a:prstGeom>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3"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2.AUTHOR</a:t>
            </a:r>
            <a:endParaRPr b="1" lang="en-US" sz="3600" strike="noStrike" u="none">
              <a:ln>
                <a:solidFill>
                  <a:srgbClr val="000000"/>
                </a:solidFill>
              </a:ln>
              <a:solidFill>
                <a:srgbClr val="ffffff"/>
              </a:solidFill>
              <a:uFillTx/>
              <a:latin typeface="Arial"/>
            </a:endParaRPr>
          </a:p>
        </p:txBody>
      </p:sp>
      <p:sp>
        <p:nvSpPr>
          <p:cNvPr id="424" name=""/>
          <p:cNvSpPr/>
          <p:nvPr/>
        </p:nvSpPr>
        <p:spPr>
          <a:xfrm>
            <a:off x="2426040" y="2296800"/>
            <a:ext cx="1827720" cy="45612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800" strike="noStrike" u="none">
                <a:solidFill>
                  <a:srgbClr val="000000"/>
                </a:solidFill>
                <a:uFillTx/>
                <a:latin typeface="Arial"/>
              </a:rPr>
              <a:t>lms_author:</a:t>
            </a:r>
            <a:endParaRPr b="1" lang="en-US" sz="1800" strike="noStrike" u="none">
              <a:solidFill>
                <a:srgbClr val="000000"/>
              </a:solidFill>
              <a:uFillTx/>
              <a:latin typeface="Arial"/>
            </a:endParaRPr>
          </a:p>
        </p:txBody>
      </p:sp>
      <p:pic>
        <p:nvPicPr>
          <p:cNvPr id="425" name="" descr=""/>
          <p:cNvPicPr/>
          <p:nvPr/>
        </p:nvPicPr>
        <p:blipFill>
          <a:blip r:embed="rId1"/>
          <a:stretch/>
        </p:blipFill>
        <p:spPr>
          <a:xfrm>
            <a:off x="2576520" y="2773080"/>
            <a:ext cx="7429320" cy="2425320"/>
          </a:xfrm>
          <a:prstGeom prst="rect">
            <a:avLst/>
          </a:prstGeom>
          <a:ln w="0">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6"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3.BOOKS</a:t>
            </a:r>
            <a:endParaRPr b="1" lang="en-US" sz="3600" strike="noStrike" u="none">
              <a:ln>
                <a:solidFill>
                  <a:srgbClr val="000000"/>
                </a:solidFill>
              </a:ln>
              <a:solidFill>
                <a:srgbClr val="ffffff"/>
              </a:solidFill>
              <a:uFillTx/>
              <a:latin typeface="Arial"/>
            </a:endParaRPr>
          </a:p>
        </p:txBody>
      </p:sp>
      <p:sp>
        <p:nvSpPr>
          <p:cNvPr id="427" name=""/>
          <p:cNvSpPr/>
          <p:nvPr/>
        </p:nvSpPr>
        <p:spPr>
          <a:xfrm>
            <a:off x="2648160" y="2286000"/>
            <a:ext cx="2379960" cy="8571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800" strike="noStrike" u="none">
                <a:solidFill>
                  <a:srgbClr val="000000"/>
                </a:solidFill>
                <a:uFillTx/>
                <a:latin typeface="Arial"/>
              </a:rPr>
              <a:t>lms_book :</a:t>
            </a:r>
            <a:endParaRPr b="1" lang="en-US" sz="1800" strike="noStrike" u="none">
              <a:solidFill>
                <a:srgbClr val="000000"/>
              </a:solidFill>
              <a:uFillTx/>
              <a:latin typeface="Arial"/>
            </a:endParaRPr>
          </a:p>
          <a:p>
            <a:pPr>
              <a:lnSpc>
                <a:spcPct val="100000"/>
              </a:lnSpc>
            </a:pPr>
            <a:endParaRPr b="1" lang="en-US" sz="1800" strike="noStrike" u="none">
              <a:solidFill>
                <a:srgbClr val="000000"/>
              </a:solidFill>
              <a:uFillTx/>
              <a:latin typeface="Arial"/>
            </a:endParaRPr>
          </a:p>
        </p:txBody>
      </p:sp>
      <p:pic>
        <p:nvPicPr>
          <p:cNvPr id="428" name="" descr=""/>
          <p:cNvPicPr/>
          <p:nvPr/>
        </p:nvPicPr>
        <p:blipFill>
          <a:blip r:embed="rId1"/>
          <a:stretch/>
        </p:blipFill>
        <p:spPr>
          <a:xfrm>
            <a:off x="2476800" y="2743200"/>
            <a:ext cx="7581600" cy="3968280"/>
          </a:xfrm>
          <a:prstGeom prst="rect">
            <a:avLst/>
          </a:prstGeom>
          <a:ln w="0">
            <a:noFill/>
          </a:ln>
        </p:spPr>
      </p:pic>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9"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4.CATEGORIES</a:t>
            </a:r>
            <a:endParaRPr b="1" lang="en-US" sz="3600" strike="noStrike" u="none">
              <a:ln>
                <a:solidFill>
                  <a:srgbClr val="000000"/>
                </a:solidFill>
              </a:ln>
              <a:solidFill>
                <a:srgbClr val="ffffff"/>
              </a:solidFill>
              <a:uFillTx/>
              <a:latin typeface="Arial"/>
            </a:endParaRPr>
          </a:p>
        </p:txBody>
      </p:sp>
      <p:sp>
        <p:nvSpPr>
          <p:cNvPr id="430" name=""/>
          <p:cNvSpPr/>
          <p:nvPr/>
        </p:nvSpPr>
        <p:spPr>
          <a:xfrm>
            <a:off x="2514600" y="2286000"/>
            <a:ext cx="2379960" cy="8571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800" strike="noStrike" u="none">
                <a:solidFill>
                  <a:srgbClr val="000000"/>
                </a:solidFill>
                <a:uFillTx/>
                <a:latin typeface="Arial"/>
              </a:rPr>
              <a:t>  </a:t>
            </a:r>
            <a:r>
              <a:rPr b="1" lang="en-US" sz="1800" strike="noStrike" u="none">
                <a:solidFill>
                  <a:srgbClr val="000000"/>
                </a:solidFill>
                <a:uFillTx/>
                <a:latin typeface="Arial"/>
              </a:rPr>
              <a:t>lms_category   :</a:t>
            </a:r>
            <a:endParaRPr b="1" lang="en-US" sz="1800" strike="noStrike" u="none">
              <a:solidFill>
                <a:srgbClr val="000000"/>
              </a:solidFill>
              <a:uFillTx/>
              <a:latin typeface="Arial"/>
            </a:endParaRPr>
          </a:p>
          <a:p>
            <a:pPr>
              <a:lnSpc>
                <a:spcPct val="100000"/>
              </a:lnSpc>
            </a:pPr>
            <a:endParaRPr b="1" lang="en-US" sz="1800" strike="noStrike" u="none">
              <a:solidFill>
                <a:srgbClr val="000000"/>
              </a:solidFill>
              <a:uFillTx/>
              <a:latin typeface="Arial"/>
            </a:endParaRPr>
          </a:p>
        </p:txBody>
      </p:sp>
      <p:pic>
        <p:nvPicPr>
          <p:cNvPr id="431" name="" descr=""/>
          <p:cNvPicPr/>
          <p:nvPr/>
        </p:nvPicPr>
        <p:blipFill>
          <a:blip r:embed="rId1"/>
          <a:stretch/>
        </p:blipFill>
        <p:spPr>
          <a:xfrm>
            <a:off x="2743200" y="2889720"/>
            <a:ext cx="7511760" cy="236808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2" name="TextBox 3"/>
          <p:cNvSpPr/>
          <p:nvPr/>
        </p:nvSpPr>
        <p:spPr>
          <a:xfrm>
            <a:off x="1653120" y="2707200"/>
            <a:ext cx="6095880" cy="3381480"/>
          </a:xfrm>
          <a:prstGeom prst="rect">
            <a:avLst/>
          </a:prstGeom>
          <a:noFill/>
          <a:ln w="0">
            <a:noFill/>
          </a:ln>
        </p:spPr>
        <p:style>
          <a:lnRef idx="0"/>
          <a:fillRef idx="0"/>
          <a:effectRef idx="0"/>
          <a:fontRef idx="minor"/>
        </p:style>
        <p:txBody>
          <a:bodyPr lIns="90000" rIns="90000" tIns="45000" bIns="45000" anchor="t">
            <a:spAutoFit/>
          </a:bodyPr>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INTRODUCTION </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SCOPE OF SYSTEM</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PURPOSE OF SYSTEM</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OBJECTIVE</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FACT FINDING TECHNIQUES</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FEASIBILITY STUDY</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DIAGRAMS</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USER INTERFACE</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TABLES</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ADVANTAGES AND DISADVANTAGES</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FUTURE SCOPE</a:t>
            </a:r>
            <a:endParaRPr b="0" lang="en-US" sz="1800" strike="noStrike" u="none">
              <a:solidFill>
                <a:srgbClr val="000000"/>
              </a:solidFill>
              <a:uFillTx/>
              <a:latin typeface="Arial"/>
            </a:endParaRPr>
          </a:p>
          <a:p>
            <a:pPr marL="343080" indent="-343080" defTabSz="457200">
              <a:lnSpc>
                <a:spcPct val="100000"/>
              </a:lnSpc>
              <a:buClr>
                <a:srgbClr val="000000"/>
              </a:buClr>
              <a:buFont typeface="Arial"/>
              <a:buChar char="•"/>
            </a:pPr>
            <a:r>
              <a:rPr b="0" lang="en-US" sz="1800" strike="noStrike" u="none">
                <a:solidFill>
                  <a:schemeClr val="dk1"/>
                </a:solidFill>
                <a:uFillTx/>
                <a:latin typeface="Times New Roman"/>
              </a:rPr>
              <a:t>CONCLUSION</a:t>
            </a:r>
            <a:endParaRPr b="0" lang="en-US" sz="1800" strike="noStrike" u="none">
              <a:solidFill>
                <a:srgbClr val="000000"/>
              </a:solidFill>
              <a:uFillTx/>
              <a:latin typeface="Arial"/>
            </a:endParaRPr>
          </a:p>
        </p:txBody>
      </p:sp>
      <p:sp>
        <p:nvSpPr>
          <p:cNvPr id="373" name="TextBox 4"/>
          <p:cNvSpPr/>
          <p:nvPr/>
        </p:nvSpPr>
        <p:spPr>
          <a:xfrm>
            <a:off x="5291640" y="831960"/>
            <a:ext cx="2012400" cy="759960"/>
          </a:xfrm>
          <a:prstGeom prst="rect">
            <a:avLst/>
          </a:prstGeom>
          <a:noFill/>
          <a:ln w="0">
            <a:noFill/>
          </a:ln>
        </p:spPr>
        <p:style>
          <a:lnRef idx="0"/>
          <a:fillRef idx="0"/>
          <a:effectRef idx="0"/>
          <a:fontRef idx="minor"/>
        </p:style>
        <p:txBody>
          <a:bodyPr lIns="90000" rIns="90000" tIns="45000" bIns="45000" anchor="t">
            <a:spAutoFit/>
          </a:bodyPr>
          <a:p>
            <a:pPr defTabSz="457200">
              <a:lnSpc>
                <a:spcPct val="100000"/>
              </a:lnSpc>
            </a:pPr>
            <a:r>
              <a:rPr b="1" lang="en-US" sz="4400" strike="noStrike" u="none">
                <a:solidFill>
                  <a:schemeClr val="lt1"/>
                </a:solidFill>
                <a:uFillTx/>
                <a:latin typeface="Times New Roman"/>
              </a:rPr>
              <a:t>INDEX</a:t>
            </a:r>
            <a:endParaRPr b="0" lang="en-US" sz="4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2"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5.</a:t>
            </a:r>
            <a:r>
              <a:rPr b="1" lang="en-US" sz="3600" strike="noStrike" u="none">
                <a:ln>
                  <a:solidFill>
                    <a:srgbClr val="000000"/>
                  </a:solidFill>
                </a:ln>
                <a:solidFill>
                  <a:srgbClr val="ffffff"/>
                </a:solidFill>
                <a:uFillTx/>
                <a:latin typeface="Arial"/>
              </a:rPr>
              <a:t>ISSUED BOOKS</a:t>
            </a:r>
            <a:endParaRPr b="1" lang="en-US" sz="3600" strike="noStrike" u="none">
              <a:ln>
                <a:solidFill>
                  <a:srgbClr val="000000"/>
                </a:solidFill>
              </a:ln>
              <a:solidFill>
                <a:srgbClr val="ffffff"/>
              </a:solidFill>
              <a:uFillTx/>
              <a:latin typeface="Arial"/>
            </a:endParaRPr>
          </a:p>
        </p:txBody>
      </p:sp>
      <p:sp>
        <p:nvSpPr>
          <p:cNvPr id="433" name=""/>
          <p:cNvSpPr/>
          <p:nvPr/>
        </p:nvSpPr>
        <p:spPr>
          <a:xfrm>
            <a:off x="2648160" y="2286000"/>
            <a:ext cx="2379960" cy="8571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500" strike="noStrike" u="none">
                <a:solidFill>
                  <a:srgbClr val="000000"/>
                </a:solidFill>
                <a:uFillTx/>
                <a:latin typeface="Arial"/>
              </a:rPr>
              <a:t>lms_issue_book :</a:t>
            </a:r>
            <a:endParaRPr b="0" lang="en-US" sz="1500" strike="noStrike" u="none">
              <a:solidFill>
                <a:srgbClr val="000000"/>
              </a:solidFill>
              <a:uFillTx/>
              <a:latin typeface="Arial"/>
            </a:endParaRPr>
          </a:p>
        </p:txBody>
      </p:sp>
      <p:pic>
        <p:nvPicPr>
          <p:cNvPr id="434" name="" descr=""/>
          <p:cNvPicPr/>
          <p:nvPr/>
        </p:nvPicPr>
        <p:blipFill>
          <a:blip r:embed="rId1"/>
          <a:stretch/>
        </p:blipFill>
        <p:spPr>
          <a:xfrm>
            <a:off x="2485080" y="2550600"/>
            <a:ext cx="7448400" cy="385416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5"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6.</a:t>
            </a:r>
            <a:r>
              <a:rPr b="1" lang="en-US" sz="3600" strike="noStrike" u="none">
                <a:ln>
                  <a:solidFill>
                    <a:srgbClr val="000000"/>
                  </a:solidFill>
                </a:ln>
                <a:solidFill>
                  <a:srgbClr val="ffffff"/>
                </a:solidFill>
                <a:uFillTx/>
                <a:latin typeface="Arial"/>
              </a:rPr>
              <a:t>RACK LOCATION</a:t>
            </a:r>
            <a:endParaRPr b="1" lang="en-US" sz="3600" strike="noStrike" u="none">
              <a:ln>
                <a:solidFill>
                  <a:srgbClr val="000000"/>
                </a:solidFill>
              </a:ln>
              <a:solidFill>
                <a:srgbClr val="ffffff"/>
              </a:solidFill>
              <a:uFillTx/>
              <a:latin typeface="Arial"/>
            </a:endParaRPr>
          </a:p>
        </p:txBody>
      </p:sp>
      <p:sp>
        <p:nvSpPr>
          <p:cNvPr id="436" name=""/>
          <p:cNvSpPr/>
          <p:nvPr/>
        </p:nvSpPr>
        <p:spPr>
          <a:xfrm>
            <a:off x="2648160" y="2286000"/>
            <a:ext cx="2379960" cy="8571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500" strike="noStrike" u="none">
                <a:solidFill>
                  <a:srgbClr val="000000"/>
                </a:solidFill>
                <a:uFillTx/>
                <a:latin typeface="Arial"/>
              </a:rPr>
              <a:t>lms_location_rack:</a:t>
            </a:r>
            <a:endParaRPr b="0" lang="en-US" sz="1500" strike="noStrike" u="none">
              <a:solidFill>
                <a:srgbClr val="000000"/>
              </a:solidFill>
              <a:uFillTx/>
              <a:latin typeface="Arial"/>
            </a:endParaRPr>
          </a:p>
        </p:txBody>
      </p:sp>
      <p:pic>
        <p:nvPicPr>
          <p:cNvPr id="437" name="" descr=""/>
          <p:cNvPicPr/>
          <p:nvPr/>
        </p:nvPicPr>
        <p:blipFill>
          <a:blip r:embed="rId1"/>
          <a:stretch/>
        </p:blipFill>
        <p:spPr>
          <a:xfrm>
            <a:off x="2573280" y="2951640"/>
            <a:ext cx="7435800" cy="2615760"/>
          </a:xfrm>
          <a:prstGeom prst="rect">
            <a:avLst/>
          </a:prstGeom>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8" name="PlaceHolder 1"/>
          <p:cNvSpPr>
            <a:spLocks noGrp="1"/>
          </p:cNvSpPr>
          <p:nvPr>
            <p:ph type="title"/>
          </p:nvPr>
        </p:nvSpPr>
        <p:spPr>
          <a:xfrm>
            <a:off x="2743200" y="1122480"/>
            <a:ext cx="658476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1" lang="en-US" sz="3600" strike="noStrike" u="none">
                <a:ln>
                  <a:solidFill>
                    <a:srgbClr val="000000"/>
                  </a:solidFill>
                </a:ln>
                <a:solidFill>
                  <a:srgbClr val="ffffff"/>
                </a:solidFill>
                <a:uFillTx/>
                <a:latin typeface="Arial"/>
              </a:rPr>
              <a:t>TABLES:</a:t>
            </a:r>
            <a:br>
              <a:rPr sz="3600"/>
            </a:br>
            <a:r>
              <a:rPr b="1" lang="en-US" sz="3600" strike="noStrike" u="none">
                <a:ln>
                  <a:solidFill>
                    <a:srgbClr val="000000"/>
                  </a:solidFill>
                </a:ln>
                <a:solidFill>
                  <a:srgbClr val="ffffff"/>
                </a:solidFill>
                <a:uFillTx/>
                <a:latin typeface="Arial"/>
              </a:rPr>
              <a:t>7.SETTING</a:t>
            </a:r>
            <a:endParaRPr b="1" lang="en-US" sz="3600" strike="noStrike" u="none">
              <a:ln>
                <a:solidFill>
                  <a:srgbClr val="000000"/>
                </a:solidFill>
              </a:ln>
              <a:solidFill>
                <a:srgbClr val="ffffff"/>
              </a:solidFill>
              <a:uFillTx/>
              <a:latin typeface="Arial"/>
            </a:endParaRPr>
          </a:p>
        </p:txBody>
      </p:sp>
      <p:sp>
        <p:nvSpPr>
          <p:cNvPr id="439" name=""/>
          <p:cNvSpPr/>
          <p:nvPr/>
        </p:nvSpPr>
        <p:spPr>
          <a:xfrm>
            <a:off x="2648160" y="2286000"/>
            <a:ext cx="2379960" cy="857160"/>
          </a:xfrm>
          <a:prstGeom prst="rect">
            <a:avLst/>
          </a:prstGeom>
          <a:noFill/>
          <a:ln w="0">
            <a:noFill/>
          </a:ln>
        </p:spPr>
        <p:style>
          <a:lnRef idx="0"/>
          <a:fillRef idx="0"/>
          <a:effectRef idx="0"/>
          <a:fontRef idx="minor"/>
        </p:style>
        <p:txBody>
          <a:bodyPr lIns="90000" rIns="90000" tIns="45000" bIns="45000" anchor="t">
            <a:noAutofit/>
          </a:bodyPr>
          <a:p>
            <a:pPr>
              <a:lnSpc>
                <a:spcPct val="100000"/>
              </a:lnSpc>
              <a:spcBef>
                <a:spcPts val="1191"/>
              </a:spcBef>
              <a:spcAft>
                <a:spcPts val="992"/>
              </a:spcAft>
            </a:pPr>
            <a:r>
              <a:rPr b="1" lang="en-US" sz="1500" strike="noStrike" u="none">
                <a:solidFill>
                  <a:srgbClr val="000000"/>
                </a:solidFill>
                <a:uFillTx/>
                <a:latin typeface="Arial"/>
              </a:rPr>
              <a:t>lms_setting:</a:t>
            </a:r>
            <a:endParaRPr b="0" lang="en-US" sz="1500" strike="noStrike" u="none">
              <a:solidFill>
                <a:srgbClr val="000000"/>
              </a:solidFill>
              <a:uFillTx/>
              <a:latin typeface="Arial"/>
            </a:endParaRPr>
          </a:p>
        </p:txBody>
      </p:sp>
      <p:pic>
        <p:nvPicPr>
          <p:cNvPr id="440" name="" descr=""/>
          <p:cNvPicPr/>
          <p:nvPr/>
        </p:nvPicPr>
        <p:blipFill>
          <a:blip r:embed="rId1"/>
          <a:stretch/>
        </p:blipFill>
        <p:spPr>
          <a:xfrm>
            <a:off x="2649600" y="2686320"/>
            <a:ext cx="7283160" cy="4171680"/>
          </a:xfrm>
          <a:prstGeom prst="rect">
            <a:avLst/>
          </a:prstGeom>
          <a:ln w="0">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PlaceHolder 1"/>
          <p:cNvSpPr>
            <a:spLocks noGrp="1"/>
          </p:cNvSpPr>
          <p:nvPr>
            <p:ph type="title"/>
          </p:nvPr>
        </p:nvSpPr>
        <p:spPr>
          <a:xfrm>
            <a:off x="2144160" y="838080"/>
            <a:ext cx="8458920" cy="705240"/>
          </a:xfrm>
          <a:prstGeom prst="rect">
            <a:avLst/>
          </a:prstGeom>
          <a:noFill/>
          <a:ln w="0">
            <a:noFill/>
          </a:ln>
        </p:spPr>
        <p:txBody>
          <a:bodyPr lIns="91440" rIns="91440" tIns="45720" bIns="45720" anchor="ctr">
            <a:noAutofit/>
          </a:bodyPr>
          <a:p>
            <a:pPr indent="0" defTabSz="457200">
              <a:lnSpc>
                <a:spcPct val="100000"/>
              </a:lnSpc>
              <a:buNone/>
              <a:tabLst>
                <a:tab algn="l" pos="0"/>
              </a:tabLst>
            </a:pPr>
            <a:r>
              <a:rPr b="0" lang="en-US" sz="3600" strike="noStrike" u="none">
                <a:solidFill>
                  <a:schemeClr val="lt2"/>
                </a:solidFill>
                <a:uFillTx/>
                <a:latin typeface="Times New Roman"/>
              </a:rPr>
              <a:t>ADVANTAGES &amp; DISADVANTAGES</a:t>
            </a:r>
            <a:endParaRPr b="0" lang="en-US" sz="3600" strike="noStrike" u="none">
              <a:solidFill>
                <a:srgbClr val="000000"/>
              </a:solidFill>
              <a:uFillTx/>
              <a:latin typeface="Arial"/>
            </a:endParaRPr>
          </a:p>
        </p:txBody>
      </p:sp>
      <p:sp>
        <p:nvSpPr>
          <p:cNvPr id="442" name="PlaceHolder 2"/>
          <p:cNvSpPr>
            <a:spLocks noGrp="1"/>
          </p:cNvSpPr>
          <p:nvPr>
            <p:ph/>
          </p:nvPr>
        </p:nvSpPr>
        <p:spPr>
          <a:xfrm>
            <a:off x="1154880" y="2603520"/>
            <a:ext cx="8823960" cy="3414600"/>
          </a:xfrm>
          <a:prstGeom prst="rect">
            <a:avLst/>
          </a:prstGeom>
          <a:noFill/>
          <a:ln w="0">
            <a:noFill/>
          </a:ln>
        </p:spPr>
        <p:txBody>
          <a:bodyPr lIns="91440" rIns="91440" tIns="45720" bIns="45720" anchor="t">
            <a:noAutofit/>
          </a:bodyPr>
          <a:p>
            <a:pPr indent="0" defTabSz="457200">
              <a:lnSpc>
                <a:spcPct val="100000"/>
              </a:lnSpc>
              <a:spcBef>
                <a:spcPts val="1001"/>
              </a:spcBef>
              <a:buNone/>
              <a:tabLst>
                <a:tab algn="l" pos="0"/>
              </a:tabLst>
            </a:pPr>
            <a:r>
              <a:rPr b="1" lang="en-US" sz="2400" strike="noStrike" u="none">
                <a:solidFill>
                  <a:schemeClr val="dk1">
                    <a:lumMod val="75000"/>
                    <a:lumOff val="25000"/>
                  </a:schemeClr>
                </a:solidFill>
                <a:uFillTx/>
                <a:latin typeface="Century Gothic"/>
              </a:rPr>
              <a:t>Advantages:</a:t>
            </a:r>
            <a:endParaRPr b="0" lang="en-US" sz="24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Streamlined Process</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Improved Accessibility</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Enhanced Efficiency</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Improved Candidate Experience</a:t>
            </a:r>
            <a:endParaRPr b="0" lang="en-US" sz="1800" strike="noStrike" u="none">
              <a:solidFill>
                <a:srgbClr val="000000"/>
              </a:solidFill>
              <a:uFillTx/>
              <a:latin typeface="Arial"/>
            </a:endParaRPr>
          </a:p>
          <a:p>
            <a:pPr indent="0" defTabSz="457200">
              <a:lnSpc>
                <a:spcPct val="100000"/>
              </a:lnSpc>
              <a:spcBef>
                <a:spcPts val="1001"/>
              </a:spcBef>
              <a:buNone/>
              <a:tabLst>
                <a:tab algn="l" pos="0"/>
              </a:tabLst>
            </a:pPr>
            <a:r>
              <a:rPr b="1" lang="en-US" sz="2400" strike="noStrike" u="none">
                <a:solidFill>
                  <a:schemeClr val="dk1">
                    <a:lumMod val="75000"/>
                    <a:lumOff val="25000"/>
                  </a:schemeClr>
                </a:solidFill>
                <a:uFillTx/>
                <a:latin typeface="Century Gothic"/>
              </a:rPr>
              <a:t>Disadvantages:</a:t>
            </a:r>
            <a:endParaRPr b="0" lang="en-US" sz="24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Initial investment</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User Adoption</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Maintenance and Updates</a:t>
            </a:r>
            <a:endParaRPr b="0" lang="en-US" sz="1800" strike="noStrike" u="none">
              <a:solidFill>
                <a:srgbClr val="000000"/>
              </a:solidFill>
              <a:uFillTx/>
              <a:latin typeface="Arial"/>
            </a:endParaRPr>
          </a:p>
          <a:p>
            <a:pPr marL="343080" indent="-343080" defTabSz="457200">
              <a:lnSpc>
                <a:spcPct val="100000"/>
              </a:lnSpc>
              <a:spcBef>
                <a:spcPts val="1001"/>
              </a:spcBef>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Dependency on technology</a:t>
            </a:r>
            <a:endParaRPr b="0" lang="en-US"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PlaceHolder 1"/>
          <p:cNvSpPr>
            <a:spLocks noGrp="1"/>
          </p:cNvSpPr>
          <p:nvPr>
            <p:ph type="title"/>
          </p:nvPr>
        </p:nvSpPr>
        <p:spPr>
          <a:xfrm>
            <a:off x="2144160" y="838080"/>
            <a:ext cx="845892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0" lang="en-US" sz="3600" strike="noStrike" u="none">
                <a:solidFill>
                  <a:schemeClr val="lt2"/>
                </a:solidFill>
                <a:uFillTx/>
                <a:latin typeface="Times New Roman"/>
              </a:rPr>
              <a:t>FUTURE SCOPE</a:t>
            </a:r>
            <a:endParaRPr b="0" lang="en-US" sz="3600" strike="noStrike" u="none">
              <a:solidFill>
                <a:srgbClr val="000000"/>
              </a:solidFill>
              <a:uFillTx/>
              <a:latin typeface="Arial"/>
            </a:endParaRPr>
          </a:p>
        </p:txBody>
      </p:sp>
      <p:sp>
        <p:nvSpPr>
          <p:cNvPr id="444" name="PlaceHolder 2"/>
          <p:cNvSpPr>
            <a:spLocks noGrp="1"/>
          </p:cNvSpPr>
          <p:nvPr>
            <p:ph/>
          </p:nvPr>
        </p:nvSpPr>
        <p:spPr>
          <a:xfrm>
            <a:off x="1154880" y="2603520"/>
            <a:ext cx="8823960" cy="3414600"/>
          </a:xfrm>
          <a:prstGeom prst="rect">
            <a:avLst/>
          </a:prstGeom>
          <a:noFill/>
          <a:ln w="0">
            <a:noFill/>
          </a:ln>
        </p:spPr>
        <p:txBody>
          <a:bodyPr lIns="91440" rIns="91440" tIns="45720" bIns="45720" anchor="t">
            <a:noAutofit/>
          </a:bodyPr>
          <a:p>
            <a:pPr indent="0" defTabSz="457200">
              <a:lnSpc>
                <a:spcPct val="100000"/>
              </a:lnSpc>
              <a:spcBef>
                <a:spcPts val="1001"/>
              </a:spcBef>
              <a:buNone/>
              <a:tabLst>
                <a:tab algn="l" pos="0"/>
              </a:tabLst>
            </a:pPr>
            <a:endParaRPr b="0" lang="en-US" sz="2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Artificial Intelligence and Machine Learning:</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Predictive Analytics</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Blockchain Technology </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Virtual Reality (VR) and Augmented Reality (AR) </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Global Networking and Opportunities</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Data Visualization and Reporting</a:t>
            </a:r>
            <a:endParaRPr b="0" lang="en-US" sz="18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800" strike="noStrike" u="none">
                <a:solidFill>
                  <a:schemeClr val="dk1">
                    <a:lumMod val="75000"/>
                    <a:lumOff val="25000"/>
                  </a:schemeClr>
                </a:solidFill>
                <a:uFillTx/>
                <a:latin typeface="Times New Roman"/>
              </a:rPr>
              <a:t>Mobile Accessibility</a:t>
            </a:r>
            <a:endParaRPr b="0" lang="en-US" sz="1800" strike="noStrike" u="none">
              <a:solidFill>
                <a:srgbClr val="000000"/>
              </a:solidFill>
              <a:uFillTx/>
              <a:latin typeface="Arial"/>
            </a:endParaRPr>
          </a:p>
          <a:p>
            <a:pPr marL="343080" indent="0" defTabSz="457200">
              <a:lnSpc>
                <a:spcPct val="100000"/>
              </a:lnSpc>
              <a:spcBef>
                <a:spcPts val="1001"/>
              </a:spcBef>
              <a:buNone/>
              <a:tabLst>
                <a:tab algn="l" pos="0"/>
              </a:tabLst>
            </a:pPr>
            <a:endParaRPr b="0" lang="en-US"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5" name="PlaceHolder 1"/>
          <p:cNvSpPr>
            <a:spLocks noGrp="1"/>
          </p:cNvSpPr>
          <p:nvPr>
            <p:ph type="title"/>
          </p:nvPr>
        </p:nvSpPr>
        <p:spPr>
          <a:xfrm>
            <a:off x="2144160" y="838080"/>
            <a:ext cx="8458920" cy="705240"/>
          </a:xfrm>
          <a:prstGeom prst="rect">
            <a:avLst/>
          </a:prstGeom>
          <a:noFill/>
          <a:ln w="0">
            <a:noFill/>
          </a:ln>
        </p:spPr>
        <p:txBody>
          <a:bodyPr lIns="91440" rIns="91440" tIns="45720" bIns="45720" anchor="ctr">
            <a:noAutofit/>
          </a:bodyPr>
          <a:p>
            <a:pPr indent="0" algn="ctr" defTabSz="457200">
              <a:lnSpc>
                <a:spcPct val="100000"/>
              </a:lnSpc>
              <a:buNone/>
              <a:tabLst>
                <a:tab algn="l" pos="0"/>
              </a:tabLst>
            </a:pPr>
            <a:r>
              <a:rPr b="0" lang="en-US" sz="3600" strike="noStrike" u="none">
                <a:solidFill>
                  <a:schemeClr val="lt2"/>
                </a:solidFill>
                <a:uFillTx/>
                <a:latin typeface="Times New Roman"/>
              </a:rPr>
              <a:t>CONCLUSION</a:t>
            </a:r>
            <a:endParaRPr b="0" lang="en-US" sz="3600" strike="noStrike" u="none">
              <a:solidFill>
                <a:srgbClr val="000000"/>
              </a:solidFill>
              <a:uFillTx/>
              <a:latin typeface="Arial"/>
            </a:endParaRPr>
          </a:p>
        </p:txBody>
      </p:sp>
      <p:sp>
        <p:nvSpPr>
          <p:cNvPr id="446" name="PlaceHolder 2"/>
          <p:cNvSpPr>
            <a:spLocks noGrp="1"/>
          </p:cNvSpPr>
          <p:nvPr>
            <p:ph/>
          </p:nvPr>
        </p:nvSpPr>
        <p:spPr>
          <a:xfrm>
            <a:off x="1154880" y="2603520"/>
            <a:ext cx="10275120" cy="3414600"/>
          </a:xfrm>
          <a:prstGeom prst="rect">
            <a:avLst/>
          </a:prstGeom>
          <a:noFill/>
          <a:ln w="0">
            <a:noFill/>
          </a:ln>
        </p:spPr>
        <p:txBody>
          <a:bodyPr lIns="91440" rIns="91440" tIns="45720" bIns="45720" anchor="t">
            <a:noAutofit/>
          </a:bodyPr>
          <a:p>
            <a:pPr marL="190440" indent="0" algn="just">
              <a:lnSpc>
                <a:spcPct val="150000"/>
              </a:lnSpc>
              <a:spcBef>
                <a:spcPts val="451"/>
              </a:spcBef>
              <a:buNone/>
            </a:pPr>
            <a:r>
              <a:rPr b="0" lang="en-US" sz="1400" strike="noStrike" u="none">
                <a:solidFill>
                  <a:schemeClr val="dk1">
                    <a:lumMod val="75000"/>
                    <a:lumOff val="25000"/>
                  </a:schemeClr>
                </a:solidFill>
                <a:uFillTx/>
                <a:latin typeface="Century Gothic"/>
                <a:ea typeface="Times New Roman"/>
              </a:rPr>
              <a:t>In conclusion, implementing a Library Management System (LMS) offers a transformative solution for modernizing and streamlining library operations. This feasibility study shows that the LMS is a viable project across technical, economic, operational, and schedule aspects, providing a clear path for enhancing efficiency, accessibility, and resource management within the library. By automating processes such as cataloging, inventory tracking, user management, and notifications, the LMS significantly reduces manual workload, enabling library staff to focus more on serving patrons effectively. </a:t>
            </a:r>
            <a:endParaRPr b="0" lang="en-US" sz="1400" strike="noStrike" u="none">
              <a:solidFill>
                <a:srgbClr val="000000"/>
              </a:solidFill>
              <a:uFillTx/>
              <a:latin typeface="Times New Roman"/>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47" name="Picture 4" descr=""/>
          <p:cNvPicPr/>
          <p:nvPr/>
        </p:nvPicPr>
        <p:blipFill>
          <a:blip r:embed="rId1"/>
          <a:stretch/>
        </p:blipFill>
        <p:spPr>
          <a:xfrm>
            <a:off x="0" y="0"/>
            <a:ext cx="12190320" cy="68562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PlaceHolder 1"/>
          <p:cNvSpPr>
            <a:spLocks noGrp="1"/>
          </p:cNvSpPr>
          <p:nvPr>
            <p:ph type="title"/>
          </p:nvPr>
        </p:nvSpPr>
        <p:spPr>
          <a:xfrm>
            <a:off x="4281480" y="964080"/>
            <a:ext cx="3627000" cy="705240"/>
          </a:xfrm>
          <a:prstGeom prst="rect">
            <a:avLst/>
          </a:prstGeom>
          <a:noFill/>
          <a:ln w="0">
            <a:noFill/>
          </a:ln>
        </p:spPr>
        <p:txBody>
          <a:bodyPr lIns="91440" rIns="91440" tIns="45720" bIns="45720" anchor="ctr">
            <a:noAutofit/>
          </a:bodyPr>
          <a:p>
            <a:pPr indent="0" defTabSz="457200">
              <a:lnSpc>
                <a:spcPct val="100000"/>
              </a:lnSpc>
              <a:buNone/>
              <a:tabLst>
                <a:tab algn="l" pos="0"/>
              </a:tabLst>
            </a:pPr>
            <a:r>
              <a:rPr b="1" lang="en-US" sz="3600" strike="noStrike" u="none">
                <a:solidFill>
                  <a:schemeClr val="lt2"/>
                </a:solidFill>
                <a:uFillTx/>
                <a:latin typeface="Times New Roman"/>
              </a:rPr>
              <a:t>INRODUCTION</a:t>
            </a:r>
            <a:endParaRPr b="0" lang="en-US" sz="3600" strike="noStrike" u="none">
              <a:solidFill>
                <a:srgbClr val="000000"/>
              </a:solidFill>
              <a:uFillTx/>
              <a:latin typeface="Arial"/>
            </a:endParaRPr>
          </a:p>
        </p:txBody>
      </p:sp>
      <p:sp>
        <p:nvSpPr>
          <p:cNvPr id="375" name="PlaceHolder 2"/>
          <p:cNvSpPr>
            <a:spLocks noGrp="1"/>
          </p:cNvSpPr>
          <p:nvPr>
            <p:ph/>
          </p:nvPr>
        </p:nvSpPr>
        <p:spPr>
          <a:xfrm>
            <a:off x="1154880" y="2603520"/>
            <a:ext cx="8823960" cy="3414600"/>
          </a:xfrm>
          <a:prstGeom prst="rect">
            <a:avLst/>
          </a:prstGeom>
          <a:noFill/>
          <a:ln w="0">
            <a:noFill/>
          </a:ln>
        </p:spPr>
        <p:txBody>
          <a:bodyPr lIns="91440" rIns="91440" tIns="45720" bIns="45720" anchor="t">
            <a:noAutofit/>
          </a:bodyPr>
          <a:p>
            <a:pPr marL="76320" indent="0" algn="just">
              <a:lnSpc>
                <a:spcPct val="156000"/>
              </a:lnSpc>
              <a:spcBef>
                <a:spcPts val="1191"/>
              </a:spcBef>
              <a:spcAft>
                <a:spcPts val="992"/>
              </a:spcAft>
              <a:buNone/>
              <a:tabLst>
                <a:tab algn="l" pos="0"/>
              </a:tabLst>
            </a:pPr>
            <a:r>
              <a:rPr b="0" lang="en-US" sz="1400" strike="noStrike" u="none">
                <a:solidFill>
                  <a:schemeClr val="dk1">
                    <a:lumMod val="75000"/>
                    <a:lumOff val="25000"/>
                  </a:schemeClr>
                </a:solidFill>
                <a:uFillTx/>
                <a:latin typeface="Times New Roman"/>
                <a:ea typeface="Calibri"/>
              </a:rPr>
              <a:t>A Library Management System (LMS) is a comprehensive software solution designed to facilitate the efficient and effective management of a library's resources, services, and users. In today's digital age, traditional library management, which involves manually tracking inventory, lending, and member records, can be labor-intensive and prone to errors. An LMS automates these tasks, enhancing library operations, improving user experience, and enabling libraries to serve their patrons more effectively. This introduction explores the purpose, benefits, features, and development considerations for implementing a Library Management System.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title"/>
          </p:nvPr>
        </p:nvSpPr>
        <p:spPr>
          <a:xfrm>
            <a:off x="3989160" y="1031400"/>
            <a:ext cx="4924800" cy="705240"/>
          </a:xfrm>
          <a:prstGeom prst="rect">
            <a:avLst/>
          </a:prstGeom>
          <a:noFill/>
          <a:ln w="0">
            <a:noFill/>
          </a:ln>
        </p:spPr>
        <p:txBody>
          <a:bodyPr lIns="91440" rIns="91440" tIns="45720" bIns="45720" anchor="ctr">
            <a:noAutofit/>
          </a:bodyPr>
          <a:p>
            <a:pPr indent="0" defTabSz="457200">
              <a:lnSpc>
                <a:spcPct val="100000"/>
              </a:lnSpc>
              <a:buNone/>
              <a:tabLst>
                <a:tab algn="l" pos="0"/>
              </a:tabLst>
            </a:pPr>
            <a:r>
              <a:rPr b="1" lang="en-US" sz="3600" strike="noStrike" u="none">
                <a:solidFill>
                  <a:schemeClr val="lt1"/>
                </a:solidFill>
                <a:uFillTx/>
                <a:latin typeface="Times New Roman"/>
              </a:rPr>
              <a:t>SCOPE OF SYSTEM</a:t>
            </a:r>
            <a:endParaRPr b="0" lang="en-US" sz="3600" strike="noStrike" u="none">
              <a:solidFill>
                <a:srgbClr val="000000"/>
              </a:solidFill>
              <a:uFillTx/>
              <a:latin typeface="Arial"/>
            </a:endParaRPr>
          </a:p>
        </p:txBody>
      </p:sp>
      <p:sp>
        <p:nvSpPr>
          <p:cNvPr id="377" name="TextBox 7"/>
          <p:cNvSpPr/>
          <p:nvPr/>
        </p:nvSpPr>
        <p:spPr>
          <a:xfrm>
            <a:off x="1744560" y="2533320"/>
            <a:ext cx="10024920" cy="3888360"/>
          </a:xfrm>
          <a:prstGeom prst="rect">
            <a:avLst/>
          </a:prstGeom>
          <a:noFill/>
          <a:ln w="0">
            <a:noFill/>
          </a:ln>
        </p:spPr>
        <p:style>
          <a:lnRef idx="0"/>
          <a:fillRef idx="0"/>
          <a:effectRef idx="0"/>
          <a:fontRef idx="minor"/>
        </p:style>
        <p:txBody>
          <a:bodyPr lIns="90000" rIns="90000" tIns="45000" bIns="45000" anchor="t">
            <a:spAutoFit/>
          </a:bodyPr>
          <a:p>
            <a:pPr>
              <a:lnSpc>
                <a:spcPct val="100000"/>
              </a:lnSpc>
              <a:spcBef>
                <a:spcPts val="1191"/>
              </a:spcBef>
              <a:spcAft>
                <a:spcPts val="992"/>
              </a:spcAft>
            </a:pPr>
            <a:r>
              <a:rPr b="0" lang="en-US" sz="1400" strike="noStrike" u="none">
                <a:solidFill>
                  <a:schemeClr val="dk1"/>
                </a:solidFill>
                <a:uFillTx/>
                <a:latin typeface="Times New Roman"/>
                <a:ea typeface="SimSun"/>
              </a:rPr>
              <a:t>The scope of the Library Management System (LMS) encompasses a wide range of functionalities that improve library operations, support user needs, and integrate with modern technologies to create a seamless library experience. This system is designed to cater to both library staff and patrons, automating day-to-day operations while offering easy access to resources and account management for users.</a:t>
            </a:r>
            <a:endParaRPr b="0" lang="en-US" sz="1400" strike="noStrike" u="none">
              <a:solidFill>
                <a:srgbClr val="000000"/>
              </a:solidFill>
              <a:uFillTx/>
              <a:latin typeface="Arial"/>
            </a:endParaRPr>
          </a:p>
          <a:p>
            <a:pPr>
              <a:lnSpc>
                <a:spcPct val="100000"/>
              </a:lnSpc>
              <a:spcBef>
                <a:spcPts val="1191"/>
              </a:spcBef>
              <a:spcAft>
                <a:spcPts val="992"/>
              </a:spcAft>
            </a:pPr>
            <a:r>
              <a:rPr b="1" lang="en-US" sz="1400" strike="noStrike" u="none">
                <a:solidFill>
                  <a:srgbClr val="000000"/>
                </a:solidFill>
                <a:uFillTx/>
                <a:latin typeface="Arial"/>
                <a:ea typeface="SimSun"/>
              </a:rPr>
              <a:t>Key Areas of Scope: </a:t>
            </a:r>
            <a:endParaRPr b="0" lang="en-US" sz="1400" strike="noStrike" u="none">
              <a:solidFill>
                <a:srgbClr val="000000"/>
              </a:solidFill>
              <a:uFillTx/>
              <a:latin typeface="Arial"/>
            </a:endParaRPr>
          </a:p>
          <a:p>
            <a:pPr lvl="1" marL="432000" indent="-216000">
              <a:lnSpc>
                <a:spcPct val="100000"/>
              </a:lnSpc>
              <a:spcBef>
                <a:spcPts val="1191"/>
              </a:spcBef>
              <a:spcAft>
                <a:spcPts val="992"/>
              </a:spcAft>
              <a:buClr>
                <a:srgbClr val="000000"/>
              </a:buClr>
              <a:buFont typeface="OpenSymbol"/>
              <a:buAutoNum type="arabicParenR"/>
            </a:pPr>
            <a:r>
              <a:rPr b="0" lang="en-US" sz="1400" strike="noStrike" u="none">
                <a:solidFill>
                  <a:srgbClr val="000000"/>
                </a:solidFill>
                <a:uFillTx/>
                <a:latin typeface="Arial"/>
                <a:ea typeface="SimSun"/>
              </a:rPr>
              <a:t>Resource Management </a:t>
            </a:r>
            <a:endParaRPr b="0" lang="en-US" sz="1400" strike="noStrike" u="none">
              <a:solidFill>
                <a:srgbClr val="000000"/>
              </a:solidFill>
              <a:uFillTx/>
              <a:latin typeface="Arial"/>
            </a:endParaRPr>
          </a:p>
          <a:p>
            <a:pPr lvl="1" marL="432000" indent="-216000">
              <a:lnSpc>
                <a:spcPct val="100000"/>
              </a:lnSpc>
              <a:spcBef>
                <a:spcPts val="1191"/>
              </a:spcBef>
              <a:spcAft>
                <a:spcPts val="992"/>
              </a:spcAft>
              <a:buClr>
                <a:srgbClr val="000000"/>
              </a:buClr>
              <a:buFont typeface="OpenSymbol"/>
              <a:buAutoNum type="arabicParenR"/>
            </a:pPr>
            <a:r>
              <a:rPr b="0" lang="en-US" sz="1400" strike="noStrike" u="none">
                <a:solidFill>
                  <a:srgbClr val="000000"/>
                </a:solidFill>
                <a:uFillTx/>
                <a:latin typeface="Arial"/>
                <a:ea typeface="SimSun"/>
              </a:rPr>
              <a:t>User Management </a:t>
            </a:r>
            <a:endParaRPr b="0" lang="en-US" sz="1400" strike="noStrike" u="none">
              <a:solidFill>
                <a:srgbClr val="000000"/>
              </a:solidFill>
              <a:uFillTx/>
              <a:latin typeface="Arial"/>
            </a:endParaRPr>
          </a:p>
          <a:p>
            <a:pPr lvl="1" marL="432000" indent="-216000">
              <a:lnSpc>
                <a:spcPct val="100000"/>
              </a:lnSpc>
              <a:spcBef>
                <a:spcPts val="1191"/>
              </a:spcBef>
              <a:spcAft>
                <a:spcPts val="992"/>
              </a:spcAft>
              <a:buClr>
                <a:srgbClr val="000000"/>
              </a:buClr>
              <a:buFont typeface="OpenSymbol"/>
              <a:buAutoNum type="arabicParenR"/>
            </a:pPr>
            <a:r>
              <a:rPr b="0" lang="en-US" sz="1400" strike="noStrike" u="none">
                <a:solidFill>
                  <a:srgbClr val="000000"/>
                </a:solidFill>
                <a:uFillTx/>
                <a:latin typeface="Arial"/>
                <a:ea typeface="SimSun"/>
              </a:rPr>
              <a:t>Borrowing and Lending Operations </a:t>
            </a:r>
            <a:endParaRPr b="0" lang="en-US" sz="1400" strike="noStrike" u="none">
              <a:solidFill>
                <a:srgbClr val="000000"/>
              </a:solidFill>
              <a:uFillTx/>
              <a:latin typeface="Arial"/>
            </a:endParaRPr>
          </a:p>
          <a:p>
            <a:pPr lvl="1" marL="432000" indent="-216000">
              <a:lnSpc>
                <a:spcPct val="100000"/>
              </a:lnSpc>
              <a:spcBef>
                <a:spcPts val="1191"/>
              </a:spcBef>
              <a:spcAft>
                <a:spcPts val="992"/>
              </a:spcAft>
              <a:buClr>
                <a:srgbClr val="000000"/>
              </a:buClr>
              <a:buFont typeface="OpenSymbol"/>
              <a:buAutoNum type="arabicParenR"/>
            </a:pPr>
            <a:r>
              <a:rPr b="0" lang="en-US" sz="1400" strike="noStrike" u="none">
                <a:solidFill>
                  <a:srgbClr val="000000"/>
                </a:solidFill>
                <a:uFillTx/>
                <a:latin typeface="Arial"/>
                <a:ea typeface="SimSun"/>
              </a:rPr>
              <a:t>Digital Resource Integration </a:t>
            </a:r>
            <a:endParaRPr b="0" lang="en-US" sz="1400" strike="noStrike" u="none">
              <a:solidFill>
                <a:srgbClr val="000000"/>
              </a:solidFill>
              <a:uFillTx/>
              <a:latin typeface="Arial"/>
            </a:endParaRPr>
          </a:p>
          <a:p>
            <a:pPr lvl="1" marL="432000" indent="-216000">
              <a:lnSpc>
                <a:spcPct val="100000"/>
              </a:lnSpc>
              <a:spcBef>
                <a:spcPts val="1191"/>
              </a:spcBef>
              <a:spcAft>
                <a:spcPts val="992"/>
              </a:spcAft>
              <a:buClr>
                <a:srgbClr val="000000"/>
              </a:buClr>
              <a:buFont typeface="OpenSymbol"/>
              <a:buAutoNum type="arabicParenR"/>
            </a:pPr>
            <a:r>
              <a:rPr b="0" lang="en-US" sz="1400" strike="noStrike" u="none">
                <a:solidFill>
                  <a:srgbClr val="000000"/>
                </a:solidFill>
                <a:uFillTx/>
                <a:latin typeface="Arial"/>
                <a:ea typeface="SimSun"/>
              </a:rPr>
              <a:t>Inventory Management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8" name="PlaceHolder 1"/>
          <p:cNvSpPr>
            <a:spLocks noGrp="1"/>
          </p:cNvSpPr>
          <p:nvPr>
            <p:ph type="title"/>
          </p:nvPr>
        </p:nvSpPr>
        <p:spPr>
          <a:xfrm>
            <a:off x="3429000" y="1110240"/>
            <a:ext cx="5722200" cy="705240"/>
          </a:xfrm>
          <a:prstGeom prst="rect">
            <a:avLst/>
          </a:prstGeom>
          <a:noFill/>
          <a:ln w="0">
            <a:noFill/>
          </a:ln>
        </p:spPr>
        <p:txBody>
          <a:bodyPr lIns="91440" rIns="91440" tIns="45720" bIns="45720" anchor="ctr">
            <a:noAutofit/>
          </a:bodyPr>
          <a:p>
            <a:pPr indent="0" defTabSz="457200">
              <a:lnSpc>
                <a:spcPct val="100000"/>
              </a:lnSpc>
              <a:buNone/>
              <a:tabLst>
                <a:tab algn="l" pos="0"/>
              </a:tabLst>
            </a:pPr>
            <a:r>
              <a:rPr b="0" lang="en-US" sz="3600" strike="noStrike" u="none">
                <a:solidFill>
                  <a:schemeClr val="lt2"/>
                </a:solidFill>
                <a:uFillTx/>
                <a:latin typeface="Century Gothic"/>
              </a:rPr>
              <a:t>PURPOSE OF SYSTEM</a:t>
            </a:r>
            <a:endParaRPr b="0" lang="en-US" sz="3600" strike="noStrike" u="none">
              <a:solidFill>
                <a:srgbClr val="000000"/>
              </a:solidFill>
              <a:uFillTx/>
              <a:latin typeface="Arial"/>
            </a:endParaRPr>
          </a:p>
        </p:txBody>
      </p:sp>
      <p:sp>
        <p:nvSpPr>
          <p:cNvPr id="379" name="PlaceHolder 2"/>
          <p:cNvSpPr>
            <a:spLocks noGrp="1"/>
          </p:cNvSpPr>
          <p:nvPr>
            <p:ph/>
          </p:nvPr>
        </p:nvSpPr>
        <p:spPr>
          <a:xfrm>
            <a:off x="1154880" y="2603520"/>
            <a:ext cx="8823960" cy="3414600"/>
          </a:xfrm>
          <a:prstGeom prst="rect">
            <a:avLst/>
          </a:prstGeom>
          <a:noFill/>
          <a:ln w="0">
            <a:noFill/>
          </a:ln>
        </p:spPr>
        <p:txBody>
          <a:bodyPr lIns="91440" rIns="91440" tIns="45720" bIns="45720" anchor="t">
            <a:noAutofit/>
          </a:bodyPr>
          <a:p>
            <a:pPr indent="0" defTabSz="457200">
              <a:lnSpc>
                <a:spcPct val="100000"/>
              </a:lnSpc>
              <a:spcBef>
                <a:spcPts val="1191"/>
              </a:spcBef>
              <a:spcAft>
                <a:spcPts val="992"/>
              </a:spcAft>
              <a:buNone/>
            </a:pPr>
            <a:r>
              <a:rPr b="0" lang="en-US" sz="1400" strike="noStrike" u="none">
                <a:solidFill>
                  <a:schemeClr val="dk1">
                    <a:lumMod val="75000"/>
                    <a:lumOff val="25000"/>
                  </a:schemeClr>
                </a:solidFill>
                <a:uFillTx/>
                <a:latin typeface="Times New Roman"/>
                <a:ea typeface="SimSun"/>
              </a:rPr>
              <a:t>The primary purpose of a Library Management System (LMS) is to streamline, organize, and automate various library operations to improve efficiency, accuracy, and accessibility. Libraries, whether academic, public, or private, have evolved from being just physical spaces for books into dynamic learning and resource hubs. A Library Management System is designed to support this evolution by addressing the many administrative and operational challenges libraries face. Here’s a detailed look at the purpose of an LMS: </a:t>
            </a:r>
            <a:endParaRPr b="0" lang="en-US" sz="1400" strike="noStrike" u="none">
              <a:solidFill>
                <a:srgbClr val="000000"/>
              </a:solidFill>
              <a:uFillTx/>
              <a:latin typeface="Arial"/>
            </a:endParaRPr>
          </a:p>
          <a:p>
            <a:pPr indent="0" defTabSz="457200">
              <a:lnSpc>
                <a:spcPct val="100000"/>
              </a:lnSpc>
              <a:spcBef>
                <a:spcPts val="1191"/>
              </a:spcBef>
              <a:spcAft>
                <a:spcPts val="992"/>
              </a:spcAft>
              <a:buNone/>
            </a:pPr>
            <a:r>
              <a:rPr b="1" lang="en-US" sz="1500" strike="noStrike" u="none">
                <a:solidFill>
                  <a:schemeClr val="dk1">
                    <a:lumMod val="75000"/>
                    <a:lumOff val="25000"/>
                  </a:schemeClr>
                </a:solidFill>
                <a:uFillTx/>
                <a:latin typeface="Times New Roman"/>
                <a:ea typeface="SimSun"/>
              </a:rPr>
              <a:t>The main purpose of an LMS include:</a:t>
            </a:r>
            <a:endParaRPr b="0" lang="en-US" sz="15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Font typeface="OpenSymbol"/>
              <a:buAutoNum type="arabicParenR"/>
            </a:pPr>
            <a:r>
              <a:rPr b="0" lang="en-US" sz="1400" strike="noStrike" u="none">
                <a:solidFill>
                  <a:schemeClr val="dk1">
                    <a:lumMod val="75000"/>
                    <a:lumOff val="25000"/>
                  </a:schemeClr>
                </a:solidFill>
                <a:uFillTx/>
                <a:latin typeface="Times New Roman"/>
                <a:ea typeface="SimSun"/>
              </a:rPr>
              <a:t>Efficient Resource Management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Font typeface="OpenSymbol"/>
              <a:buAutoNum type="arabicParenR"/>
            </a:pPr>
            <a:r>
              <a:rPr b="0" lang="en-US" sz="1400" strike="noStrike" u="none">
                <a:solidFill>
                  <a:schemeClr val="dk1">
                    <a:lumMod val="75000"/>
                    <a:lumOff val="25000"/>
                  </a:schemeClr>
                </a:solidFill>
                <a:uFillTx/>
                <a:latin typeface="Times New Roman"/>
                <a:ea typeface="SimSun"/>
              </a:rPr>
              <a:t>Enhanced User Experience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Font typeface="OpenSymbol"/>
              <a:buAutoNum type="arabicParenR"/>
            </a:pPr>
            <a:r>
              <a:rPr b="0" lang="en-US" sz="1400" strike="noStrike" u="none">
                <a:solidFill>
                  <a:schemeClr val="dk1">
                    <a:lumMod val="75000"/>
                    <a:lumOff val="25000"/>
                  </a:schemeClr>
                </a:solidFill>
                <a:uFillTx/>
                <a:latin typeface="Times New Roman"/>
                <a:ea typeface="SimSun"/>
              </a:rPr>
              <a:t>Automating Routine Tasks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Font typeface="OpenSymbol"/>
              <a:buAutoNum type="arabicParenR"/>
            </a:pPr>
            <a:r>
              <a:rPr b="0" lang="en-US" sz="1400" strike="noStrike" u="none">
                <a:solidFill>
                  <a:schemeClr val="dk1">
                    <a:lumMod val="75000"/>
                    <a:lumOff val="25000"/>
                  </a:schemeClr>
                </a:solidFill>
                <a:uFillTx/>
                <a:latin typeface="Times New Roman"/>
                <a:ea typeface="SimSun"/>
              </a:rPr>
              <a:t>Data-Driven Decision-Making </a:t>
            </a:r>
            <a:endParaRPr b="0" lang="en-US" sz="1400" strike="noStrike" u="none">
              <a:solidFill>
                <a:srgbClr val="000000"/>
              </a:solidFill>
              <a:uFillTx/>
              <a:latin typeface="Arial"/>
            </a:endParaRPr>
          </a:p>
          <a:p>
            <a:pPr lvl="1" marL="864000" indent="-324000" defTabSz="457200">
              <a:lnSpc>
                <a:spcPct val="100000"/>
              </a:lnSpc>
              <a:spcBef>
                <a:spcPts val="1191"/>
              </a:spcBef>
              <a:spcAft>
                <a:spcPts val="992"/>
              </a:spcAft>
              <a:buClr>
                <a:srgbClr val="000000"/>
              </a:buClr>
              <a:buFont typeface="OpenSymbol"/>
              <a:buAutoNum type="arabicParenR"/>
            </a:pPr>
            <a:r>
              <a:rPr b="0" lang="en-US" sz="1400" strike="noStrike" u="none">
                <a:solidFill>
                  <a:schemeClr val="dk1">
                    <a:lumMod val="75000"/>
                    <a:lumOff val="25000"/>
                  </a:schemeClr>
                </a:solidFill>
                <a:uFillTx/>
                <a:latin typeface="Times New Roman"/>
                <a:ea typeface="SimSun"/>
              </a:rPr>
              <a:t>Security and Accountability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PlaceHolder 1"/>
          <p:cNvSpPr>
            <a:spLocks noGrp="1"/>
          </p:cNvSpPr>
          <p:nvPr>
            <p:ph type="title"/>
          </p:nvPr>
        </p:nvSpPr>
        <p:spPr>
          <a:xfrm>
            <a:off x="2971800" y="1143000"/>
            <a:ext cx="5898960" cy="705240"/>
          </a:xfrm>
          <a:prstGeom prst="rect">
            <a:avLst/>
          </a:prstGeom>
          <a:noFill/>
          <a:ln w="0">
            <a:noFill/>
          </a:ln>
        </p:spPr>
        <p:txBody>
          <a:bodyPr lIns="91440" rIns="91440" tIns="45720" bIns="45720" anchor="ctr">
            <a:noAutofit/>
          </a:bodyPr>
          <a:p>
            <a:pPr indent="0" defTabSz="457200">
              <a:lnSpc>
                <a:spcPct val="100000"/>
              </a:lnSpc>
              <a:buNone/>
              <a:tabLst>
                <a:tab algn="l" pos="0"/>
              </a:tabLst>
            </a:pPr>
            <a:r>
              <a:rPr b="0" lang="en-US" sz="3600" strike="noStrike" u="none">
                <a:solidFill>
                  <a:schemeClr val="lt2"/>
                </a:solidFill>
                <a:uFillTx/>
                <a:latin typeface="Times New Roman"/>
              </a:rPr>
              <a:t>OBJECTIVE OF SYSTEM</a:t>
            </a:r>
            <a:br>
              <a:rPr sz="3600"/>
            </a:br>
            <a:endParaRPr b="0" lang="en-US" sz="3600" strike="noStrike" u="none">
              <a:solidFill>
                <a:srgbClr val="000000"/>
              </a:solidFill>
              <a:uFillTx/>
              <a:latin typeface="Arial"/>
            </a:endParaRPr>
          </a:p>
        </p:txBody>
      </p:sp>
      <p:sp>
        <p:nvSpPr>
          <p:cNvPr id="381" name="PlaceHolder 2"/>
          <p:cNvSpPr>
            <a:spLocks noGrp="1"/>
          </p:cNvSpPr>
          <p:nvPr>
            <p:ph/>
          </p:nvPr>
        </p:nvSpPr>
        <p:spPr>
          <a:xfrm>
            <a:off x="1154880" y="2603520"/>
            <a:ext cx="8823960" cy="3414600"/>
          </a:xfrm>
          <a:prstGeom prst="rect">
            <a:avLst/>
          </a:prstGeom>
          <a:noFill/>
          <a:ln w="0">
            <a:noFill/>
          </a:ln>
        </p:spPr>
        <p:txBody>
          <a:bodyPr lIns="91440" rIns="91440" tIns="45720" bIns="45720" anchor="t">
            <a:noAutofit/>
          </a:bodyPr>
          <a:p>
            <a:pPr indent="0">
              <a:lnSpc>
                <a:spcPct val="100000"/>
              </a:lnSpc>
              <a:spcBef>
                <a:spcPts val="1191"/>
              </a:spcBef>
              <a:spcAft>
                <a:spcPts val="992"/>
              </a:spcAft>
              <a:buNone/>
              <a:tabLst>
                <a:tab algn="l" pos="0"/>
              </a:tabLst>
            </a:pPr>
            <a:r>
              <a:rPr b="0" lang="en-US" sz="1400" strike="noStrike" u="none">
                <a:solidFill>
                  <a:schemeClr val="dk1">
                    <a:lumMod val="75000"/>
                    <a:lumOff val="25000"/>
                  </a:schemeClr>
                </a:solidFill>
                <a:uFillTx/>
                <a:latin typeface="Times New Roman"/>
                <a:ea typeface="Calibri"/>
              </a:rPr>
              <a:t>The objectives of the Library Management System (LMS) are to optimize library operations, improve user experience, and enable efficient resource management. Designed as a centralized and automated solution, the LMS aims to address the challenges of traditional library systems while meeting the needs of a modern, digital library environment. The following key objectives outline the purpose and functionality of the LMS: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Automate Library Operations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Enhance User Accessibility and Engagement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Ensure Real-Time Resource Tracking and Inventory Management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Enable Data-Driven Decision Making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Integrate Digital and Physical Resources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tabLst>
                <a:tab algn="l" pos="0"/>
              </a:tabLst>
            </a:pPr>
            <a:r>
              <a:rPr b="0" lang="en-US" sz="1400" strike="noStrike" u="none">
                <a:solidFill>
                  <a:schemeClr val="dk1">
                    <a:lumMod val="75000"/>
                    <a:lumOff val="25000"/>
                  </a:schemeClr>
                </a:solidFill>
                <a:uFillTx/>
                <a:latin typeface="Times New Roman"/>
                <a:ea typeface="Calibri"/>
              </a:rPr>
              <a:t>Improve Communication with Users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PlaceHolder 1"/>
          <p:cNvSpPr>
            <a:spLocks noGrp="1"/>
          </p:cNvSpPr>
          <p:nvPr>
            <p:ph type="title"/>
          </p:nvPr>
        </p:nvSpPr>
        <p:spPr>
          <a:xfrm>
            <a:off x="3472560" y="1143000"/>
            <a:ext cx="6584760" cy="705240"/>
          </a:xfrm>
          <a:prstGeom prst="rect">
            <a:avLst/>
          </a:prstGeom>
          <a:noFill/>
          <a:ln w="0">
            <a:noFill/>
          </a:ln>
        </p:spPr>
        <p:txBody>
          <a:bodyPr lIns="91440" rIns="91440" tIns="45720" bIns="45720" anchor="ctr">
            <a:noAutofit/>
          </a:bodyPr>
          <a:p>
            <a:pPr indent="0" defTabSz="457200">
              <a:lnSpc>
                <a:spcPct val="100000"/>
              </a:lnSpc>
              <a:spcBef>
                <a:spcPts val="1191"/>
              </a:spcBef>
              <a:spcAft>
                <a:spcPts val="992"/>
              </a:spcAft>
              <a:buNone/>
              <a:tabLst>
                <a:tab algn="l" pos="0"/>
              </a:tabLst>
            </a:pPr>
            <a:r>
              <a:rPr b="0" lang="en-US" sz="3600" strike="noStrike" u="none">
                <a:solidFill>
                  <a:srgbClr val="fffffe"/>
                </a:solidFill>
                <a:uFillTx/>
                <a:latin typeface="Arial"/>
              </a:rPr>
              <a:t>Modules and Functionalities </a:t>
            </a:r>
            <a:endParaRPr b="0" lang="en-US" sz="3600" strike="noStrike" u="none">
              <a:solidFill>
                <a:srgbClr val="fffffe"/>
              </a:solidFill>
              <a:uFillTx/>
              <a:latin typeface="Arial"/>
            </a:endParaRPr>
          </a:p>
        </p:txBody>
      </p:sp>
      <p:sp>
        <p:nvSpPr>
          <p:cNvPr id="383" name="PlaceHolder 2"/>
          <p:cNvSpPr>
            <a:spLocks noGrp="1"/>
          </p:cNvSpPr>
          <p:nvPr>
            <p:ph/>
          </p:nvPr>
        </p:nvSpPr>
        <p:spPr>
          <a:xfrm>
            <a:off x="1138320" y="2126880"/>
            <a:ext cx="8823960" cy="4731120"/>
          </a:xfrm>
          <a:prstGeom prst="rect">
            <a:avLst/>
          </a:prstGeom>
          <a:noFill/>
          <a:ln w="0">
            <a:noFill/>
          </a:ln>
        </p:spPr>
        <p:txBody>
          <a:bodyPr lIns="91440" rIns="91440" tIns="45720" bIns="45720" anchor="t">
            <a:noAutofit/>
          </a:bodyPr>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User Management Module:</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Catalog Management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Circulation Management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Search and Discovery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Reservation and Renewal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Notifications and Alerts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Fines and Payments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Reports and Analytics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Inventory Management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Arial"/>
              </a:rPr>
              <a:t>Administration and Configuration Module: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4" name="PlaceHolder 1"/>
          <p:cNvSpPr>
            <a:spLocks noGrp="1"/>
          </p:cNvSpPr>
          <p:nvPr>
            <p:ph type="title"/>
          </p:nvPr>
        </p:nvSpPr>
        <p:spPr>
          <a:xfrm>
            <a:off x="3472560" y="1143000"/>
            <a:ext cx="6584760" cy="705240"/>
          </a:xfrm>
          <a:prstGeom prst="rect">
            <a:avLst/>
          </a:prstGeom>
          <a:noFill/>
          <a:ln w="0">
            <a:noFill/>
          </a:ln>
        </p:spPr>
        <p:txBody>
          <a:bodyPr lIns="91440" rIns="91440" tIns="45720" bIns="45720" anchor="ctr">
            <a:noAutofit/>
          </a:bodyPr>
          <a:p>
            <a:pPr indent="0" defTabSz="457200">
              <a:lnSpc>
                <a:spcPct val="100000"/>
              </a:lnSpc>
              <a:spcBef>
                <a:spcPts val="1191"/>
              </a:spcBef>
              <a:spcAft>
                <a:spcPts val="992"/>
              </a:spcAft>
              <a:buNone/>
              <a:tabLst>
                <a:tab algn="l" pos="0"/>
              </a:tabLst>
            </a:pPr>
            <a:r>
              <a:rPr b="0" lang="en-US" sz="3600" strike="noStrike" u="none">
                <a:solidFill>
                  <a:srgbClr val="fffffe"/>
                </a:solidFill>
                <a:uFillTx/>
                <a:latin typeface="Arial"/>
              </a:rPr>
              <a:t>Modules and Functionalities </a:t>
            </a:r>
            <a:endParaRPr b="0" lang="en-US" sz="3600" strike="noStrike" u="none">
              <a:solidFill>
                <a:srgbClr val="fffffe"/>
              </a:solidFill>
              <a:uFillTx/>
              <a:latin typeface="Arial"/>
            </a:endParaRPr>
          </a:p>
        </p:txBody>
      </p:sp>
      <p:sp>
        <p:nvSpPr>
          <p:cNvPr id="385" name="PlaceHolder 2"/>
          <p:cNvSpPr>
            <a:spLocks noGrp="1"/>
          </p:cNvSpPr>
          <p:nvPr>
            <p:ph/>
          </p:nvPr>
        </p:nvSpPr>
        <p:spPr>
          <a:xfrm>
            <a:off x="1138320" y="2514600"/>
            <a:ext cx="8823960" cy="4731120"/>
          </a:xfrm>
          <a:prstGeom prst="rect">
            <a:avLst/>
          </a:prstGeom>
          <a:noFill/>
          <a:ln w="0">
            <a:noFill/>
          </a:ln>
        </p:spPr>
        <p:txBody>
          <a:bodyPr lIns="91440" rIns="91440" tIns="45720" bIns="45720" anchor="t">
            <a:noAutofit/>
          </a:bodyPr>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Barcode/RFID Integration Module (Optional) :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Digital Resource Management Module (Optional) :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Backup and Recovery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Security and Access Control Module: </a:t>
            </a:r>
            <a:endParaRPr b="0" lang="en-US" sz="1400" strike="noStrike" u="none">
              <a:solidFill>
                <a:srgbClr val="000000"/>
              </a:solidFill>
              <a:uFillTx/>
              <a:latin typeface="Arial"/>
            </a:endParaRPr>
          </a:p>
          <a:p>
            <a:pPr marL="343080" indent="-343080" defTabSz="457200">
              <a:lnSpc>
                <a:spcPct val="100000"/>
              </a:lnSpc>
              <a:spcBef>
                <a:spcPts val="1191"/>
              </a:spcBef>
              <a:spcAft>
                <a:spcPts val="992"/>
              </a:spcAft>
              <a:buClr>
                <a:srgbClr val="b31166"/>
              </a:buClr>
              <a:buSzPct val="80000"/>
              <a:buFont typeface="Wingdings 3" charset="2"/>
              <a:buChar char=""/>
            </a:pPr>
            <a:r>
              <a:rPr b="0" lang="en-US" sz="1400" strike="noStrike" u="none">
                <a:solidFill>
                  <a:srgbClr val="000000"/>
                </a:solidFill>
                <a:uFillTx/>
                <a:latin typeface="Times New Roman"/>
                <a:ea typeface="Calibri"/>
              </a:rPr>
              <a:t>Multi-Library or Branch Management Module (Optional for large systems) : </a:t>
            </a:r>
            <a:endParaRPr b="0" lang="en-US" sz="14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theme/_rels/theme1.xml.rels><?xml version="1.0" encoding="UTF-8"?>
<Relationships xmlns="http://schemas.openxmlformats.org/package/2006/relationships"><Relationship Id="rId1" Type="http://schemas.openxmlformats.org/officeDocument/2006/relationships/image" Target="../media/image1.jpeg"/>
</Relationships>
</file>

<file path=ppt/theme/_rels/theme10.xml.rels><?xml version="1.0" encoding="UTF-8"?>
<Relationships xmlns="http://schemas.openxmlformats.org/package/2006/relationships"><Relationship Id="rId1" Type="http://schemas.openxmlformats.org/officeDocument/2006/relationships/image" Target="../media/image1.jpeg"/>
</Relationships>
</file>

<file path=ppt/theme/_rels/theme11.xml.rels><?xml version="1.0" encoding="UTF-8"?>
<Relationships xmlns="http://schemas.openxmlformats.org/package/2006/relationships"><Relationship Id="rId1" Type="http://schemas.openxmlformats.org/officeDocument/2006/relationships/image" Target="../media/image1.jpeg"/>
</Relationships>
</file>

<file path=ppt/theme/_rels/theme12.xml.rels><?xml version="1.0" encoding="UTF-8"?>
<Relationships xmlns="http://schemas.openxmlformats.org/package/2006/relationships"><Relationship Id="rId1" Type="http://schemas.openxmlformats.org/officeDocument/2006/relationships/image" Target="../media/image1.jpeg"/>
</Relationships>
</file>

<file path=ppt/theme/_rels/theme13.xml.rels><?xml version="1.0" encoding="UTF-8"?>
<Relationships xmlns="http://schemas.openxmlformats.org/package/2006/relationships"><Relationship Id="rId1" Type="http://schemas.openxmlformats.org/officeDocument/2006/relationships/image" Target="../media/image1.jpeg"/>
</Relationships>
</file>

<file path=ppt/theme/_rels/theme14.xml.rels><?xml version="1.0" encoding="UTF-8"?>
<Relationships xmlns="http://schemas.openxmlformats.org/package/2006/relationships"><Relationship Id="rId1" Type="http://schemas.openxmlformats.org/officeDocument/2006/relationships/image" Target="../media/image1.jpeg"/>
</Relationships>
</file>

<file path=ppt/theme/_rels/theme15.xml.rels><?xml version="1.0" encoding="UTF-8"?>
<Relationships xmlns="http://schemas.openxmlformats.org/package/2006/relationships"><Relationship Id="rId1" Type="http://schemas.openxmlformats.org/officeDocument/2006/relationships/image" Target="../media/image1.jpeg"/>
</Relationships>
</file>

<file path=ppt/theme/_rels/theme16.xml.rels><?xml version="1.0" encoding="UTF-8"?>
<Relationships xmlns="http://schemas.openxmlformats.org/package/2006/relationships"><Relationship Id="rId1" Type="http://schemas.openxmlformats.org/officeDocument/2006/relationships/image" Target="../media/image1.jpeg"/>
</Relationships>
</file>

<file path=ppt/theme/_rels/theme17.xml.rels><?xml version="1.0" encoding="UTF-8"?>
<Relationships xmlns="http://schemas.openxmlformats.org/package/2006/relationships"><Relationship Id="rId1" Type="http://schemas.openxmlformats.org/officeDocument/2006/relationships/image" Target="../media/image1.jpeg"/>
</Relationships>
</file>

<file path=ppt/theme/_rels/theme2.xml.rels><?xml version="1.0" encoding="UTF-8"?>
<Relationships xmlns="http://schemas.openxmlformats.org/package/2006/relationships"><Relationship Id="rId1" Type="http://schemas.openxmlformats.org/officeDocument/2006/relationships/image" Target="../media/image1.jpeg"/>
</Relationships>
</file>

<file path=ppt/theme/_rels/theme3.xml.rels><?xml version="1.0" encoding="UTF-8"?>
<Relationships xmlns="http://schemas.openxmlformats.org/package/2006/relationships"><Relationship Id="rId1" Type="http://schemas.openxmlformats.org/officeDocument/2006/relationships/image" Target="../media/image1.jpeg"/>
</Relationships>
</file>

<file path=ppt/theme/_rels/theme4.xml.rels><?xml version="1.0" encoding="UTF-8"?>
<Relationships xmlns="http://schemas.openxmlformats.org/package/2006/relationships"><Relationship Id="rId1" Type="http://schemas.openxmlformats.org/officeDocument/2006/relationships/image" Target="../media/image1.jpeg"/>
</Relationships>
</file>

<file path=ppt/theme/_rels/theme5.xml.rels><?xml version="1.0" encoding="UTF-8"?>
<Relationships xmlns="http://schemas.openxmlformats.org/package/2006/relationships"><Relationship Id="rId1" Type="http://schemas.openxmlformats.org/officeDocument/2006/relationships/image" Target="../media/image1.jpeg"/>
</Relationships>
</file>

<file path=ppt/theme/_rels/theme6.xml.rels><?xml version="1.0" encoding="UTF-8"?>
<Relationships xmlns="http://schemas.openxmlformats.org/package/2006/relationships"><Relationship Id="rId1" Type="http://schemas.openxmlformats.org/officeDocument/2006/relationships/image" Target="../media/image1.jpeg"/>
</Relationships>
</file>

<file path=ppt/theme/_rels/theme7.xml.rels><?xml version="1.0" encoding="UTF-8"?>
<Relationships xmlns="http://schemas.openxmlformats.org/package/2006/relationships"><Relationship Id="rId1" Type="http://schemas.openxmlformats.org/officeDocument/2006/relationships/image" Target="../media/image1.jpeg"/>
</Relationships>
</file>

<file path=ppt/theme/_rels/theme8.xml.rels><?xml version="1.0" encoding="UTF-8"?>
<Relationships xmlns="http://schemas.openxmlformats.org/package/2006/relationships"><Relationship Id="rId1" Type="http://schemas.openxmlformats.org/officeDocument/2006/relationships/image" Target="../media/image1.jpeg"/>
</Relationships>
</file>

<file path=ppt/theme/_rels/theme9.xml.rels><?xml version="1.0" encoding="UTF-8"?>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0.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3.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4.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5.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6.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17.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2.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3.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4.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5.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6.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7.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8.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ppt/theme/theme9.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pitchFamily="0" charset="1"/>
        <a:ea typeface=""/>
        <a:cs typeface=""/>
      </a:majorFont>
      <a:minorFont>
        <a:latin typeface="Century Gothic" panose="020B0502020202020204" pitchFamily="0" charset="1"/>
        <a:ea typeface=""/>
        <a:cs typeface=""/>
      </a:minorFont>
    </a:fontScheme>
    <a:fmtScheme>
      <a:fillStyleLst>
        <a:solidFill>
          <a:schemeClr val="phClr"/>
        </a:solidFill>
        <a:gradFill>
          <a:gsLst>
            <a:gs pos="0">
              <a:schemeClr val="phClr">
                <a:tint val="64000"/>
                <a:lumMod val="118000"/>
              </a:schemeClr>
            </a:gs>
            <a:gs pos="100000">
              <a:schemeClr val="phClr">
                <a:tint val="92000"/>
                <a:lumMod val="110000"/>
              </a:schemeClr>
            </a:gs>
          </a:gsLst>
          <a:lin ang="5400000" scaled="0"/>
          <a:tileRect l="0" t="0" r="0" b="0"/>
        </a:gradFill>
        <a:gradFill>
          <a:gsLst>
            <a:gs pos="0">
              <a:schemeClr val="phClr">
                <a:tint val="98000"/>
                <a:lumMod val="114000"/>
              </a:schemeClr>
            </a:gs>
            <a:gs pos="100000">
              <a:schemeClr val="phClr">
                <a:shade val="90000"/>
                <a:lumMod val="84000"/>
              </a:schemeClr>
            </a:gs>
          </a:gsLst>
          <a:lin ang="5400000" scaled="0"/>
          <a:tileRect l="0" t="0" r="0" b="0"/>
        </a:gradFill>
      </a:fillStyleLst>
      <a:lnStyleLst>
        <a:ln w="9525" cap="rnd" cmpd="sng" algn="ctr">
          <a:prstDash val="solid"/>
        </a:ln>
        <a:ln w="19050" cap="rnd" cmpd="sng" algn="ctr">
          <a:prstDash val="solid"/>
        </a:ln>
        <a:ln w="28575" cap="rnd"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98000"/>
                <a:lumMod val="124000"/>
              </a:schemeClr>
            </a:gs>
            <a:gs pos="100000">
              <a:schemeClr val="phClr">
                <a:shade val="76000"/>
                <a:lumMod val="56000"/>
              </a:schemeClr>
            </a:gs>
          </a:gsLst>
          <a:path path="circle">
            <a:fillToRect l="45000" t="65000" r="125000" b="100000"/>
          </a:path>
          <a:tileRect l="0" t="0" r="0" b="0"/>
        </a:gradFill>
        <a:blipFill rotWithShape="1">
          <a:blip r:embed="rId1"/>
          <a:srcRect l="0" t="0" r="0" b="0"/>
          <a:stretch>
            <a:fillRect l="0" t="0" r="0" b="0"/>
          </a:stretch>
        </a:blipFill>
      </a:bgFillStyleLst>
    </a:fmtScheme>
  </a:themeElements>
</a:theme>
</file>

<file path=docProps/app.xml><?xml version="1.0" encoding="utf-8"?>
<Properties xmlns="http://schemas.openxmlformats.org/officeDocument/2006/extended-properties" xmlns:vt="http://schemas.openxmlformats.org/officeDocument/2006/docPropsVTypes">
  <Template>{FCDFF82F-08A0-45F3-8B6D-A66B448A22C4}tf02900722</Template>
  <TotalTime>1016</TotalTime>
  <Application>LibreOffice/24.8.3.2$Windows_X86_64 LibreOffice_project/48a6bac9e7e268aeb4c3483fcf825c94556d9f92</Application>
  <AppVersion>15.0000</AppVersion>
  <Words>342</Words>
  <Paragraphs>36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2024-02-29T11:34:37Z</dcterms:created>
  <dc:creator>aaditya saste</dc:creator>
  <dc:description/>
  <dc:language>en-US</dc:language>
  <cp:lastModifiedBy/>
  <cp:lastPrinted>2024-12-07T20:48:03Z</cp:lastPrinted>
  <dcterms:modified xsi:type="dcterms:W3CDTF">2024-12-07T20:49:27Z</dcterms:modified>
  <cp:revision>21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11</vt:i4>
  </property>
</Properties>
</file>